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5"/>
  </p:notesMasterIdLst>
  <p:sldIdLst>
    <p:sldId id="363" r:id="rId2"/>
    <p:sldId id="257" r:id="rId3"/>
    <p:sldId id="319" r:id="rId4"/>
    <p:sldId id="259" r:id="rId5"/>
    <p:sldId id="334" r:id="rId6"/>
    <p:sldId id="396" r:id="rId7"/>
    <p:sldId id="397" r:id="rId8"/>
    <p:sldId id="320" r:id="rId9"/>
    <p:sldId id="387" r:id="rId10"/>
    <p:sldId id="322" r:id="rId11"/>
    <p:sldId id="386" r:id="rId12"/>
    <p:sldId id="365" r:id="rId13"/>
    <p:sldId id="366" r:id="rId14"/>
    <p:sldId id="367" r:id="rId15"/>
    <p:sldId id="370" r:id="rId16"/>
    <p:sldId id="388" r:id="rId17"/>
    <p:sldId id="390" r:id="rId18"/>
    <p:sldId id="392" r:id="rId19"/>
    <p:sldId id="372" r:id="rId20"/>
    <p:sldId id="393" r:id="rId21"/>
    <p:sldId id="373" r:id="rId22"/>
    <p:sldId id="375" r:id="rId23"/>
    <p:sldId id="376" r:id="rId24"/>
    <p:sldId id="377" r:id="rId25"/>
    <p:sldId id="378" r:id="rId26"/>
    <p:sldId id="379" r:id="rId27"/>
    <p:sldId id="380" r:id="rId28"/>
    <p:sldId id="381" r:id="rId29"/>
    <p:sldId id="382" r:id="rId30"/>
    <p:sldId id="383" r:id="rId31"/>
    <p:sldId id="384" r:id="rId32"/>
    <p:sldId id="385" r:id="rId33"/>
    <p:sldId id="362" r:id="rId34"/>
  </p:sldIdLst>
  <p:sldSz cx="6858000" cy="5143500"/>
  <p:notesSz cx="6858000" cy="9144000"/>
  <p:embeddedFontLst>
    <p:embeddedFont>
      <p:font typeface="Dosis" panose="020B0604020202020204" charset="0"/>
      <p:regular r:id="rId36"/>
      <p:bold r:id="rId37"/>
    </p:embeddedFont>
    <p:embeddedFont>
      <p:font typeface="Sniglet"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25F0C6-BAA3-4C27-AC2D-26F4839DF0C6}">
  <a:tblStyle styleId="{D025F0C6-BAA3-4C27-AC2D-26F4839DF0C6}"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57836" autoAdjust="0"/>
  </p:normalViewPr>
  <p:slideViewPr>
    <p:cSldViewPr>
      <p:cViewPr varScale="1">
        <p:scale>
          <a:sx n="82" d="100"/>
          <a:sy n="82" d="100"/>
        </p:scale>
        <p:origin x="840" y="60"/>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val="192184199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3766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Thêm</a:t>
            </a:r>
            <a:r>
              <a:rPr lang="en-US" baseline="0" dirty="0" smtClean="0"/>
              <a:t> </a:t>
            </a:r>
            <a:r>
              <a:rPr lang="en-US" baseline="0" dirty="0" err="1" smtClean="0"/>
              <a:t>bài</a:t>
            </a:r>
            <a:r>
              <a:rPr lang="en-US" baseline="0" dirty="0" smtClean="0"/>
              <a:t> </a:t>
            </a:r>
            <a:r>
              <a:rPr lang="en-US" baseline="0" dirty="0" err="1" smtClean="0"/>
              <a:t>đăng</a:t>
            </a:r>
            <a:endParaRPr lang="en-US" dirty="0"/>
          </a:p>
        </p:txBody>
      </p:sp>
    </p:spTree>
    <p:extLst>
      <p:ext uri="{BB962C8B-B14F-4D97-AF65-F5344CB8AC3E}">
        <p14:creationId xmlns:p14="http://schemas.microsoft.com/office/powerpoint/2010/main" val="241636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Thêm</a:t>
            </a:r>
            <a:r>
              <a:rPr lang="en-US" baseline="0" dirty="0" smtClean="0"/>
              <a:t> </a:t>
            </a:r>
            <a:r>
              <a:rPr lang="en-US" baseline="0" dirty="0" err="1" smtClean="0"/>
              <a:t>bài</a:t>
            </a:r>
            <a:r>
              <a:rPr lang="en-US" baseline="0" dirty="0" smtClean="0"/>
              <a:t> </a:t>
            </a:r>
            <a:r>
              <a:rPr lang="en-US" baseline="0" dirty="0" err="1" smtClean="0"/>
              <a:t>đăng</a:t>
            </a:r>
            <a:endParaRPr lang="en-US" dirty="0"/>
          </a:p>
        </p:txBody>
      </p:sp>
    </p:spTree>
    <p:extLst>
      <p:ext uri="{BB962C8B-B14F-4D97-AF65-F5344CB8AC3E}">
        <p14:creationId xmlns:p14="http://schemas.microsoft.com/office/powerpoint/2010/main" val="215945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2484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259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lang="en-US" baseline="0"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err="1" smtClean="0"/>
              <a:t>Mọi</a:t>
            </a:r>
            <a:r>
              <a:rPr lang="en-US" baseline="0" dirty="0" smtClean="0"/>
              <a:t> </a:t>
            </a:r>
            <a:r>
              <a:rPr lang="en-US" baseline="0" dirty="0" err="1" smtClean="0"/>
              <a:t>người</a:t>
            </a:r>
            <a:r>
              <a:rPr lang="en-US" baseline="0" dirty="0" smtClean="0"/>
              <a:t> </a:t>
            </a:r>
            <a:r>
              <a:rPr lang="en-US" baseline="0" dirty="0" err="1" smtClean="0"/>
              <a:t>những</a:t>
            </a:r>
            <a:r>
              <a:rPr lang="en-US" baseline="0" dirty="0" smtClean="0"/>
              <a:t> </a:t>
            </a:r>
            <a:r>
              <a:rPr lang="en-US" baseline="0" dirty="0" err="1" smtClean="0"/>
              <a:t>ai</a:t>
            </a:r>
            <a:r>
              <a:rPr lang="en-US" baseline="0" dirty="0" smtClean="0"/>
              <a:t> </a:t>
            </a:r>
            <a:r>
              <a:rPr lang="en-US" baseline="0" dirty="0" err="1" smtClean="0"/>
              <a:t>yêu</a:t>
            </a:r>
            <a:r>
              <a:rPr lang="en-US" baseline="0" dirty="0" smtClean="0"/>
              <a:t> </a:t>
            </a:r>
            <a:r>
              <a:rPr lang="en-US" baseline="0" dirty="0" err="1" smtClean="0"/>
              <a:t>thích</a:t>
            </a:r>
            <a:r>
              <a:rPr lang="en-US" baseline="0" dirty="0" smtClean="0"/>
              <a:t> </a:t>
            </a:r>
            <a:r>
              <a:rPr lang="en-US" baseline="0" dirty="0" err="1" smtClean="0"/>
              <a:t>thú</a:t>
            </a:r>
            <a:r>
              <a:rPr lang="en-US" baseline="0" dirty="0" smtClean="0"/>
              <a:t> </a:t>
            </a:r>
            <a:r>
              <a:rPr lang="en-US" baseline="0" dirty="0" err="1" smtClean="0"/>
              <a:t>cưng</a:t>
            </a:r>
            <a:r>
              <a:rPr lang="en-US" baseline="0" dirty="0" smtClean="0"/>
              <a:t>?</a:t>
            </a:r>
          </a:p>
          <a:p>
            <a:pPr>
              <a:buNone/>
            </a:pPr>
            <a:r>
              <a:rPr lang="en-US" baseline="0" dirty="0" err="1" smtClean="0"/>
              <a:t>Chắc</a:t>
            </a:r>
            <a:r>
              <a:rPr lang="en-US" baseline="0" dirty="0" smtClean="0"/>
              <a:t> </a:t>
            </a:r>
            <a:r>
              <a:rPr lang="en-US" baseline="0" dirty="0" err="1" smtClean="0"/>
              <a:t>hẳn</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cũng</a:t>
            </a:r>
            <a:r>
              <a:rPr lang="en-US" baseline="0" dirty="0" smtClean="0"/>
              <a:t> </a:t>
            </a:r>
            <a:r>
              <a:rPr lang="en-US" baseline="0" dirty="0" err="1" smtClean="0"/>
              <a:t>thấy</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thú</a:t>
            </a:r>
            <a:r>
              <a:rPr lang="en-US" baseline="0" dirty="0" smtClean="0"/>
              <a:t> </a:t>
            </a:r>
            <a:r>
              <a:rPr lang="en-US" baseline="0" dirty="0" err="1" smtClean="0"/>
              <a:t>cưng</a:t>
            </a:r>
            <a:r>
              <a:rPr lang="en-US" baseline="0" dirty="0" smtClean="0"/>
              <a:t> </a:t>
            </a:r>
            <a:r>
              <a:rPr lang="en-US" baseline="0" dirty="0" err="1" smtClean="0"/>
              <a:t>tăng</a:t>
            </a:r>
            <a:r>
              <a:rPr lang="en-US" baseline="0" dirty="0" smtClean="0"/>
              <a:t> </a:t>
            </a:r>
            <a:r>
              <a:rPr lang="en-US" baseline="0" dirty="0" err="1" smtClean="0"/>
              <a:t>lên</a:t>
            </a:r>
            <a:r>
              <a:rPr lang="en-US" baseline="0" dirty="0" smtClean="0"/>
              <a:t> </a:t>
            </a:r>
            <a:r>
              <a:rPr lang="en-US" baseline="0" dirty="0" err="1" smtClean="0"/>
              <a:t>đáng</a:t>
            </a:r>
            <a:r>
              <a:rPr lang="en-US" baseline="0" dirty="0" smtClean="0"/>
              <a:t> </a:t>
            </a:r>
            <a:r>
              <a:rPr lang="en-US" baseline="0" dirty="0" err="1" smtClean="0"/>
              <a:t>kể</a:t>
            </a:r>
            <a:endParaRPr lang="en-US" baseline="0" dirty="0" smtClean="0"/>
          </a:p>
          <a:p>
            <a:pPr>
              <a:buNone/>
            </a:pPr>
            <a:r>
              <a:rPr lang="en-US" baseline="0" dirty="0" err="1" smtClean="0"/>
              <a:t>Không</a:t>
            </a:r>
            <a:r>
              <a:rPr lang="en-US" baseline="0" dirty="0" smtClean="0"/>
              <a:t> </a:t>
            </a:r>
            <a:r>
              <a:rPr lang="en-US" baseline="0" dirty="0" err="1" smtClean="0"/>
              <a:t>chỉ</a:t>
            </a:r>
            <a:r>
              <a:rPr lang="en-US" baseline="0" dirty="0" smtClean="0"/>
              <a:t> </a:t>
            </a:r>
            <a:r>
              <a:rPr lang="en-US" baseline="0" dirty="0" err="1" smtClean="0"/>
              <a:t>là</a:t>
            </a:r>
            <a:r>
              <a:rPr lang="en-US" baseline="0" dirty="0" smtClean="0"/>
              <a:t> </a:t>
            </a:r>
            <a:r>
              <a:rPr lang="en-US" baseline="0" dirty="0" err="1" smtClean="0"/>
              <a:t>thú</a:t>
            </a:r>
            <a:r>
              <a:rPr lang="en-US" baseline="0" dirty="0" smtClean="0"/>
              <a:t> </a:t>
            </a:r>
            <a:r>
              <a:rPr lang="en-US" baseline="0" dirty="0" err="1" smtClean="0"/>
              <a:t>nuôi</a:t>
            </a:r>
            <a:r>
              <a:rPr lang="en-US" baseline="0" dirty="0" smtClean="0"/>
              <a:t> </a:t>
            </a:r>
            <a:r>
              <a:rPr lang="en-US" baseline="0" dirty="0" err="1" smtClean="0"/>
              <a:t>trong</a:t>
            </a:r>
            <a:r>
              <a:rPr lang="en-US" baseline="0" dirty="0" smtClean="0"/>
              <a:t> </a:t>
            </a:r>
            <a:r>
              <a:rPr lang="en-US" baseline="0" dirty="0" err="1" smtClean="0"/>
              <a:t>nhà</a:t>
            </a:r>
            <a:r>
              <a:rPr lang="en-US" baseline="0" dirty="0" smtClean="0"/>
              <a:t>, </a:t>
            </a:r>
            <a:r>
              <a:rPr lang="en-US" baseline="0" dirty="0" err="1" smtClean="0"/>
              <a:t>còn</a:t>
            </a:r>
            <a:r>
              <a:rPr lang="en-US" baseline="0" dirty="0" smtClean="0"/>
              <a:t> </a:t>
            </a:r>
            <a:r>
              <a:rPr lang="en-US" baseline="0" dirty="0" err="1" smtClean="0"/>
              <a:t>là</a:t>
            </a:r>
            <a:r>
              <a:rPr lang="en-US" baseline="0" dirty="0" smtClean="0"/>
              <a:t> </a:t>
            </a:r>
            <a:r>
              <a:rPr lang="en-US" baseline="0" dirty="0" err="1" smtClean="0"/>
              <a:t>bạn</a:t>
            </a:r>
            <a:r>
              <a:rPr lang="en-US" baseline="0" dirty="0" smtClean="0"/>
              <a:t>, tri </a:t>
            </a:r>
            <a:r>
              <a:rPr lang="en-US" baseline="0" dirty="0" err="1" smtClean="0"/>
              <a:t>kỉ</a:t>
            </a:r>
            <a:r>
              <a:rPr lang="en-US" baseline="0" dirty="0" smtClean="0"/>
              <a:t>, con, </a:t>
            </a:r>
          </a:p>
          <a:p>
            <a:pPr>
              <a:buNone/>
            </a:pPr>
            <a:r>
              <a:rPr lang="en-US" baseline="0" dirty="0" err="1" smtClean="0"/>
              <a:t>giúp</a:t>
            </a:r>
            <a:r>
              <a:rPr lang="en-US" baseline="0" dirty="0" smtClean="0"/>
              <a:t> </a:t>
            </a:r>
            <a:r>
              <a:rPr lang="en-US" baseline="0" dirty="0" err="1" smtClean="0"/>
              <a:t>đỡ</a:t>
            </a:r>
            <a:r>
              <a:rPr lang="en-US" baseline="0" dirty="0" smtClean="0"/>
              <a:t> </a:t>
            </a:r>
            <a:r>
              <a:rPr lang="en-US" baseline="0" dirty="0" err="1" smtClean="0"/>
              <a:t>buồn</a:t>
            </a:r>
            <a:r>
              <a:rPr lang="en-US" baseline="0" dirty="0" smtClean="0"/>
              <a:t>, </a:t>
            </a:r>
            <a:r>
              <a:rPr lang="en-US" baseline="0" dirty="0" err="1" smtClean="0"/>
              <a:t>trống</a:t>
            </a:r>
            <a:r>
              <a:rPr lang="en-US" baseline="0" dirty="0" smtClean="0"/>
              <a:t> </a:t>
            </a:r>
            <a:r>
              <a:rPr lang="en-US" baseline="0" dirty="0" err="1" smtClean="0"/>
              <a:t>trải</a:t>
            </a:r>
            <a:r>
              <a:rPr lang="en-US" baseline="0" dirty="0" smtClean="0"/>
              <a:t> </a:t>
            </a:r>
            <a:r>
              <a:rPr lang="en-US" baseline="0" dirty="0" err="1" smtClean="0"/>
              <a:t>cô</a:t>
            </a:r>
            <a:r>
              <a:rPr lang="en-US" baseline="0" dirty="0" smtClean="0"/>
              <a:t> </a:t>
            </a:r>
            <a:r>
              <a:rPr lang="en-US" baseline="0" dirty="0" err="1" smtClean="0"/>
              <a:t>đơn</a:t>
            </a:r>
            <a:r>
              <a:rPr lang="en-US" baseline="0" dirty="0" smtClean="0"/>
              <a:t> </a:t>
            </a:r>
            <a:r>
              <a:rPr lang="en-US" baseline="0" dirty="0" err="1" smtClean="0"/>
              <a:t>trong</a:t>
            </a:r>
            <a:r>
              <a:rPr lang="en-US" baseline="0" dirty="0" smtClean="0"/>
              <a:t> </a:t>
            </a:r>
            <a:r>
              <a:rPr lang="en-US" baseline="0" dirty="0" err="1" smtClean="0"/>
              <a:t>nhịp</a:t>
            </a:r>
            <a:r>
              <a:rPr lang="en-US" baseline="0" dirty="0" smtClean="0"/>
              <a:t> </a:t>
            </a:r>
            <a:r>
              <a:rPr lang="en-US" baseline="0" dirty="0" err="1" smtClean="0"/>
              <a:t>độ</a:t>
            </a:r>
            <a:r>
              <a:rPr lang="en-US" baseline="0" dirty="0" smtClean="0"/>
              <a:t> </a:t>
            </a:r>
            <a:r>
              <a:rPr lang="en-US" baseline="0" dirty="0" err="1" smtClean="0"/>
              <a:t>cuộc</a:t>
            </a:r>
            <a:r>
              <a:rPr lang="en-US" baseline="0" dirty="0" smtClean="0"/>
              <a:t> </a:t>
            </a:r>
            <a:r>
              <a:rPr lang="en-US" baseline="0" dirty="0" err="1" smtClean="0"/>
              <a:t>sống</a:t>
            </a:r>
            <a:r>
              <a:rPr lang="en-US" baseline="0" dirty="0" smtClean="0"/>
              <a:t> </a:t>
            </a:r>
            <a:r>
              <a:rPr lang="en-US" baseline="0" dirty="0" err="1" smtClean="0"/>
              <a:t>bận</a:t>
            </a:r>
            <a:r>
              <a:rPr lang="en-US" baseline="0" dirty="0" smtClean="0"/>
              <a:t> </a:t>
            </a:r>
            <a:r>
              <a:rPr lang="en-US" baseline="0" dirty="0" err="1" smtClean="0"/>
              <a:t>rộn</a:t>
            </a:r>
            <a:r>
              <a:rPr lang="en-US" baseline="0" dirty="0" smtClean="0"/>
              <a:t>, </a:t>
            </a:r>
            <a:r>
              <a:rPr lang="en-US" baseline="0" dirty="0" err="1" smtClean="0"/>
              <a:t>căng</a:t>
            </a:r>
            <a:r>
              <a:rPr lang="en-US" baseline="0" dirty="0" smtClean="0"/>
              <a:t> </a:t>
            </a:r>
            <a:r>
              <a:rPr lang="en-US" baseline="0" dirty="0" err="1" smtClean="0"/>
              <a:t>thẳng</a:t>
            </a:r>
            <a:r>
              <a:rPr lang="en-US" baseline="0" dirty="0" smtClean="0"/>
              <a:t> </a:t>
            </a:r>
            <a:r>
              <a:rPr lang="en-US" baseline="0" dirty="0" err="1" smtClean="0"/>
              <a:t>hiện</a:t>
            </a:r>
            <a:r>
              <a:rPr lang="en-US" baseline="0" dirty="0" smtClean="0"/>
              <a:t> nay, </a:t>
            </a:r>
            <a:r>
              <a:rPr lang="en-US" baseline="0" dirty="0" err="1" smtClean="0"/>
              <a:t>đúng</a:t>
            </a:r>
            <a:r>
              <a:rPr lang="en-US" baseline="0" dirty="0" smtClean="0"/>
              <a:t> </a:t>
            </a:r>
            <a:r>
              <a:rPr lang="en-US" baseline="0" dirty="0" err="1" smtClean="0"/>
              <a:t>như</a:t>
            </a:r>
            <a:r>
              <a:rPr lang="en-US" baseline="0" dirty="0" smtClean="0"/>
              <a:t> </a:t>
            </a:r>
            <a:r>
              <a:rPr lang="en-US" baseline="0" dirty="0" err="1" smtClean="0"/>
              <a:t>câu</a:t>
            </a:r>
            <a:r>
              <a:rPr lang="en-US" baseline="0" dirty="0" smtClean="0"/>
              <a:t> “</a:t>
            </a:r>
            <a:r>
              <a:rPr lang="en-US" baseline="0" dirty="0" err="1" smtClean="0"/>
              <a:t>ny</a:t>
            </a:r>
            <a:r>
              <a:rPr lang="en-US" baseline="0" dirty="0" smtClean="0"/>
              <a:t> </a:t>
            </a:r>
            <a:r>
              <a:rPr lang="en-US" baseline="0" dirty="0" err="1" smtClean="0"/>
              <a:t>ko</a:t>
            </a:r>
            <a:r>
              <a:rPr lang="en-US" baseline="0" dirty="0" smtClean="0"/>
              <a:t> </a:t>
            </a:r>
            <a:r>
              <a:rPr lang="en-US" baseline="0" dirty="0" err="1" smtClean="0"/>
              <a:t>có</a:t>
            </a:r>
            <a:r>
              <a:rPr lang="en-US" baseline="0" dirty="0" smtClean="0"/>
              <a:t> ….”, </a:t>
            </a:r>
            <a:r>
              <a:rPr lang="en-US" baseline="0" dirty="0" err="1" smtClean="0"/>
              <a:t>đem</a:t>
            </a:r>
            <a:r>
              <a:rPr lang="en-US" baseline="0" dirty="0" smtClean="0"/>
              <a:t> </a:t>
            </a:r>
            <a:r>
              <a:rPr lang="en-US" baseline="0" dirty="0" err="1" smtClean="0"/>
              <a:t>lại</a:t>
            </a:r>
            <a:r>
              <a:rPr lang="en-US" baseline="0" dirty="0" smtClean="0"/>
              <a:t> </a:t>
            </a:r>
            <a:r>
              <a:rPr lang="en-US" baseline="0" dirty="0" err="1" smtClean="0"/>
              <a:t>niềm</a:t>
            </a:r>
            <a:r>
              <a:rPr lang="en-US" baseline="0" dirty="0" smtClean="0"/>
              <a:t> </a:t>
            </a:r>
            <a:r>
              <a:rPr lang="en-US" baseline="0" dirty="0" err="1" smtClean="0"/>
              <a:t>vui</a:t>
            </a:r>
            <a:r>
              <a:rPr lang="en-US" baseline="0" dirty="0" smtClean="0"/>
              <a:t>, </a:t>
            </a:r>
          </a:p>
          <a:p>
            <a:pPr>
              <a:buNone/>
            </a:pPr>
            <a:r>
              <a:rPr lang="en-US" baseline="0" dirty="0" err="1" smtClean="0"/>
              <a:t>giải</a:t>
            </a:r>
            <a:r>
              <a:rPr lang="en-US" baseline="0" dirty="0" smtClean="0"/>
              <a:t> </a:t>
            </a:r>
            <a:r>
              <a:rPr lang="en-US" baseline="0" dirty="0" err="1" smtClean="0"/>
              <a:t>trí</a:t>
            </a:r>
            <a:r>
              <a:rPr lang="en-US" baseline="0" dirty="0" smtClean="0"/>
              <a:t> </a:t>
            </a:r>
            <a:r>
              <a:rPr lang="en-US" baseline="0" dirty="0" err="1" smtClean="0"/>
              <a:t>và</a:t>
            </a:r>
            <a:r>
              <a:rPr lang="en-US" baseline="0" dirty="0" smtClean="0"/>
              <a:t> </a:t>
            </a:r>
            <a:r>
              <a:rPr lang="en-US" baseline="0" dirty="0" err="1" smtClean="0"/>
              <a:t>giúp</a:t>
            </a:r>
            <a:r>
              <a:rPr lang="en-US" baseline="0" dirty="0" smtClean="0"/>
              <a:t> </a:t>
            </a:r>
            <a:r>
              <a:rPr lang="en-US" baseline="0" dirty="0" err="1" smtClean="0"/>
              <a:t>kiếm</a:t>
            </a:r>
            <a:r>
              <a:rPr lang="en-US" baseline="0" dirty="0" smtClean="0"/>
              <a:t> </a:t>
            </a:r>
            <a:r>
              <a:rPr lang="en-US" baseline="0" dirty="0" err="1" smtClean="0"/>
              <a:t>tiền</a:t>
            </a:r>
            <a:r>
              <a:rPr lang="en-US" baseline="0" dirty="0" smtClean="0"/>
              <a:t> ( </a:t>
            </a:r>
            <a:r>
              <a:rPr lang="en-US" baseline="0" dirty="0" err="1" smtClean="0"/>
              <a:t>Quảng</a:t>
            </a:r>
            <a:r>
              <a:rPr lang="en-US" baseline="0" dirty="0" smtClean="0"/>
              <a:t> </a:t>
            </a:r>
            <a:r>
              <a:rPr lang="en-US" baseline="0" dirty="0" err="1" smtClean="0"/>
              <a:t>cáo</a:t>
            </a:r>
            <a:r>
              <a:rPr lang="en-US" baseline="0" dirty="0" smtClean="0"/>
              <a:t> , </a:t>
            </a:r>
            <a:r>
              <a:rPr lang="en-US" baseline="0" dirty="0" err="1" smtClean="0"/>
              <a:t>bán</a:t>
            </a:r>
            <a:r>
              <a:rPr lang="en-US" baseline="0" dirty="0" smtClean="0"/>
              <a:t> </a:t>
            </a:r>
            <a:r>
              <a:rPr lang="en-US" baseline="0" dirty="0" err="1" smtClean="0"/>
              <a:t>đồ</a:t>
            </a:r>
            <a:r>
              <a:rPr lang="en-US" baseline="0" dirty="0" smtClean="0"/>
              <a:t>,…)</a:t>
            </a:r>
          </a:p>
          <a:p>
            <a:pPr>
              <a:buNone/>
            </a:pPr>
            <a:endParaRPr lang="en-US" baseline="0" dirty="0" smtClean="0"/>
          </a:p>
          <a:p>
            <a:pPr>
              <a:buNone/>
            </a:pPr>
            <a:r>
              <a:rPr lang="en-US" baseline="0" dirty="0" err="1" smtClean="0"/>
              <a:t>Cùng</a:t>
            </a:r>
            <a:r>
              <a:rPr lang="en-US" baseline="0" dirty="0" smtClean="0"/>
              <a:t> </a:t>
            </a:r>
            <a:r>
              <a:rPr lang="en-US" baseline="0" dirty="0" err="1" smtClean="0"/>
              <a:t>với</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sự</a:t>
            </a:r>
            <a:r>
              <a:rPr lang="en-US" baseline="0" dirty="0" smtClean="0"/>
              <a:t> </a:t>
            </a:r>
            <a:r>
              <a:rPr lang="en-US" baseline="0" dirty="0" err="1" smtClean="0"/>
              <a:t>phát</a:t>
            </a:r>
            <a:r>
              <a:rPr lang="en-US" baseline="0" dirty="0" smtClean="0"/>
              <a:t> </a:t>
            </a:r>
            <a:r>
              <a:rPr lang="en-US" baseline="0" dirty="0" err="1" smtClean="0"/>
              <a:t>triển</a:t>
            </a:r>
            <a:r>
              <a:rPr lang="en-US" baseline="0" dirty="0" smtClean="0"/>
              <a:t> </a:t>
            </a:r>
            <a:r>
              <a:rPr lang="en-US" baseline="0" dirty="0" err="1" smtClean="0"/>
              <a:t>của</a:t>
            </a:r>
            <a:r>
              <a:rPr lang="en-US" baseline="0" dirty="0" smtClean="0"/>
              <a:t> internet, laptop, </a:t>
            </a:r>
            <a:r>
              <a:rPr lang="en-US" baseline="0" dirty="0" err="1" smtClean="0"/>
              <a:t>mọi</a:t>
            </a:r>
            <a:r>
              <a:rPr lang="en-US" baseline="0" dirty="0" smtClean="0"/>
              <a:t> </a:t>
            </a:r>
            <a:r>
              <a:rPr lang="en-US" baseline="0" dirty="0" err="1" smtClean="0"/>
              <a:t>thông</a:t>
            </a:r>
            <a:r>
              <a:rPr lang="en-US" baseline="0" dirty="0" smtClean="0"/>
              <a:t> tin </a:t>
            </a:r>
            <a:r>
              <a:rPr lang="en-US" baseline="0" dirty="0" err="1" smtClean="0"/>
              <a:t>nằm</a:t>
            </a:r>
            <a:r>
              <a:rPr lang="en-US" baseline="0" dirty="0" smtClean="0"/>
              <a:t> </a:t>
            </a:r>
            <a:r>
              <a:rPr lang="en-US" baseline="0" dirty="0" err="1" smtClean="0"/>
              <a:t>trong</a:t>
            </a:r>
            <a:r>
              <a:rPr lang="en-US" baseline="0" dirty="0" smtClean="0"/>
              <a:t> </a:t>
            </a:r>
            <a:r>
              <a:rPr lang="en-US" baseline="0" dirty="0" err="1" smtClean="0"/>
              <a:t>tầm</a:t>
            </a:r>
            <a:r>
              <a:rPr lang="en-US" baseline="0" dirty="0" smtClean="0"/>
              <a:t> </a:t>
            </a:r>
            <a:r>
              <a:rPr lang="en-US" baseline="0" dirty="0" err="1" smtClean="0"/>
              <a:t>tay</a:t>
            </a:r>
            <a:endParaRPr lang="en-US" baseline="0" dirty="0" smtClean="0"/>
          </a:p>
          <a:p>
            <a:pPr>
              <a:buNone/>
            </a:pPr>
            <a:r>
              <a:rPr lang="en-US" baseline="0" dirty="0" err="1" smtClean="0"/>
              <a:t>Kết</a:t>
            </a:r>
            <a:r>
              <a:rPr lang="en-US" baseline="0" dirty="0" smtClean="0"/>
              <a:t> </a:t>
            </a:r>
            <a:r>
              <a:rPr lang="en-US" baseline="0" dirty="0" err="1" smtClean="0"/>
              <a:t>nói</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lại</a:t>
            </a:r>
            <a:r>
              <a:rPr lang="en-US" baseline="0" dirty="0" smtClean="0"/>
              <a:t> </a:t>
            </a:r>
            <a:r>
              <a:rPr lang="en-US" baseline="0" dirty="0" err="1" smtClean="0"/>
              <a:t>với</a:t>
            </a:r>
            <a:r>
              <a:rPr lang="en-US" baseline="0" dirty="0" smtClean="0"/>
              <a:t> </a:t>
            </a:r>
            <a:r>
              <a:rPr lang="en-US" baseline="0" dirty="0" err="1" smtClean="0"/>
              <a:t>nhau</a:t>
            </a:r>
            <a:r>
              <a:rPr lang="en-US" baseline="0" dirty="0" smtClean="0"/>
              <a:t> </a:t>
            </a:r>
            <a:r>
              <a:rPr lang="en-US" baseline="0" dirty="0" err="1" smtClean="0"/>
              <a:t>đặc</a:t>
            </a:r>
            <a:r>
              <a:rPr lang="en-US" baseline="0" dirty="0" smtClean="0"/>
              <a:t> </a:t>
            </a:r>
            <a:r>
              <a:rPr lang="en-US" baseline="0" dirty="0" err="1" smtClean="0"/>
              <a:t>biết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a:t>
            </a:r>
          </a:p>
          <a:p>
            <a:pPr>
              <a:buNone/>
            </a:pPr>
            <a:r>
              <a:rPr lang="en-US" baseline="0" dirty="0" err="1" smtClean="0"/>
              <a:t>Quá</a:t>
            </a:r>
            <a:r>
              <a:rPr lang="en-US" baseline="0" dirty="0" smtClean="0"/>
              <a:t> </a:t>
            </a:r>
            <a:r>
              <a:rPr lang="en-US" baseline="0" dirty="0" err="1" smtClean="0"/>
              <a:t>nhiều</a:t>
            </a:r>
            <a:r>
              <a:rPr lang="en-US" baseline="0" dirty="0" smtClean="0"/>
              <a:t> </a:t>
            </a:r>
            <a:r>
              <a:rPr lang="en-US" baseline="0" dirty="0" err="1" smtClean="0"/>
              <a:t>thông</a:t>
            </a:r>
            <a:r>
              <a:rPr lang="en-US" baseline="0" dirty="0" smtClean="0"/>
              <a:t> tin,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chủ</a:t>
            </a:r>
            <a:r>
              <a:rPr lang="en-US" baseline="0" dirty="0" smtClean="0"/>
              <a:t> </a:t>
            </a:r>
            <a:r>
              <a:rPr lang="en-US" baseline="0" dirty="0" err="1" smtClean="0"/>
              <a:t>đề</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a:t>
            </a:r>
            <a:r>
              <a:rPr lang="en-US" baseline="0" dirty="0" err="1" smtClean="0"/>
              <a:t>lướt</a:t>
            </a:r>
            <a:r>
              <a:rPr lang="en-US" baseline="0" dirty="0" smtClean="0"/>
              <a:t> </a:t>
            </a:r>
            <a:r>
              <a:rPr lang="en-US" baseline="0" dirty="0" err="1" smtClean="0"/>
              <a:t>facebook</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vô</a:t>
            </a:r>
            <a:r>
              <a:rPr lang="en-US" baseline="0" dirty="0" smtClean="0"/>
              <a:t> </a:t>
            </a:r>
            <a:r>
              <a:rPr lang="en-US" baseline="0" dirty="0" err="1" smtClean="0"/>
              <a:t>thức</a:t>
            </a:r>
            <a:endParaRPr lang="en-US" baseline="0" dirty="0" smtClean="0"/>
          </a:p>
          <a:p>
            <a:pPr>
              <a:buNone/>
            </a:pPr>
            <a:endParaRPr lang="en-US" baseline="0" dirty="0" smtClean="0"/>
          </a:p>
          <a:p>
            <a:pPr>
              <a:buNone/>
            </a:pPr>
            <a:r>
              <a:rPr lang="en-US" baseline="0" dirty="0" err="1" smtClean="0"/>
              <a:t>Cần</a:t>
            </a:r>
            <a:r>
              <a:rPr lang="en-US" baseline="0" dirty="0" smtClean="0"/>
              <a:t> 1 </a:t>
            </a:r>
            <a:r>
              <a:rPr lang="en-US" baseline="0" dirty="0" err="1" smtClean="0"/>
              <a:t>trang</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có</a:t>
            </a:r>
            <a:r>
              <a:rPr lang="en-US" baseline="0" dirty="0" smtClean="0"/>
              <a:t> </a:t>
            </a:r>
            <a:r>
              <a:rPr lang="en-US" baseline="0" dirty="0" err="1" smtClean="0"/>
              <a:t>chủ</a:t>
            </a:r>
            <a:r>
              <a:rPr lang="en-US" baseline="0" dirty="0" smtClean="0"/>
              <a:t> </a:t>
            </a:r>
            <a:r>
              <a:rPr lang="en-US" baseline="0" dirty="0" err="1" smtClean="0"/>
              <a:t>đề</a:t>
            </a:r>
            <a:r>
              <a:rPr lang="en-US" baseline="0" dirty="0" smtClean="0"/>
              <a:t> </a:t>
            </a:r>
            <a:r>
              <a:rPr lang="en-US" baseline="0" dirty="0" err="1" smtClean="0"/>
              <a:t>chung</a:t>
            </a:r>
            <a:r>
              <a:rPr lang="en-US" baseline="0" dirty="0" smtClean="0"/>
              <a:t> </a:t>
            </a:r>
            <a:r>
              <a:rPr lang="en-US" baseline="0" dirty="0" err="1" smtClean="0"/>
              <a:t>về</a:t>
            </a:r>
            <a:r>
              <a:rPr lang="en-US" baseline="0" dirty="0" smtClean="0"/>
              <a:t> </a:t>
            </a:r>
            <a:r>
              <a:rPr lang="en-US" baseline="0" dirty="0" err="1" smtClean="0"/>
              <a:t>thú</a:t>
            </a:r>
            <a:r>
              <a:rPr lang="en-US" baseline="0" dirty="0" smtClean="0"/>
              <a:t> </a:t>
            </a:r>
            <a:r>
              <a:rPr lang="en-US" baseline="0" dirty="0" err="1" smtClean="0"/>
              <a:t>cưng</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người</a:t>
            </a:r>
            <a:r>
              <a:rPr lang="en-US" baseline="0" dirty="0" smtClean="0"/>
              <a:t> </a:t>
            </a:r>
            <a:r>
              <a:rPr lang="en-US" baseline="0" dirty="0" err="1" smtClean="0"/>
              <a:t>cùng</a:t>
            </a:r>
            <a:r>
              <a:rPr lang="en-US" baseline="0" dirty="0" smtClean="0"/>
              <a:t> </a:t>
            </a:r>
            <a:r>
              <a:rPr lang="en-US" baseline="0" dirty="0" err="1" smtClean="0"/>
              <a:t>sở</a:t>
            </a:r>
            <a:r>
              <a:rPr lang="en-US" baseline="0" dirty="0" smtClean="0"/>
              <a:t> </a:t>
            </a:r>
            <a:r>
              <a:rPr lang="en-US" baseline="0" dirty="0" err="1" smtClean="0"/>
              <a:t>thích</a:t>
            </a:r>
            <a:endParaRPr lang="en-US" baseline="0" dirty="0" smtClean="0"/>
          </a:p>
          <a:p>
            <a:pPr>
              <a:buNone/>
            </a:pPr>
            <a:r>
              <a:rPr lang="en-US" baseline="0" dirty="0" err="1" smtClean="0"/>
              <a:t>Đăng</a:t>
            </a:r>
            <a:r>
              <a:rPr lang="en-US" baseline="0" dirty="0" smtClean="0"/>
              <a:t> </a:t>
            </a:r>
            <a:r>
              <a:rPr lang="en-US" baseline="0" dirty="0" err="1" smtClean="0"/>
              <a:t>những</a:t>
            </a:r>
            <a:r>
              <a:rPr lang="en-US" baseline="0" dirty="0" smtClean="0"/>
              <a:t> </a:t>
            </a:r>
            <a:r>
              <a:rPr lang="en-US" baseline="0" dirty="0" err="1" smtClean="0"/>
              <a:t>khoảnh</a:t>
            </a:r>
            <a:r>
              <a:rPr lang="en-US" baseline="0" dirty="0" smtClean="0"/>
              <a:t> </a:t>
            </a:r>
            <a:r>
              <a:rPr lang="en-US" baseline="0" dirty="0" err="1" smtClean="0"/>
              <a:t>khắc</a:t>
            </a:r>
            <a:r>
              <a:rPr lang="en-US" baseline="0" dirty="0" smtClean="0"/>
              <a:t> </a:t>
            </a:r>
            <a:r>
              <a:rPr lang="en-US" baseline="0" dirty="0" err="1" smtClean="0"/>
              <a:t>ngộ</a:t>
            </a:r>
            <a:r>
              <a:rPr lang="en-US" baseline="0" dirty="0" smtClean="0"/>
              <a:t> </a:t>
            </a:r>
            <a:r>
              <a:rPr lang="en-US" baseline="0" dirty="0" err="1" smtClean="0"/>
              <a:t>nghĩnh</a:t>
            </a:r>
            <a:r>
              <a:rPr lang="en-US" baseline="0" dirty="0" smtClean="0"/>
              <a:t> </a:t>
            </a:r>
            <a:r>
              <a:rPr lang="en-US" baseline="0" dirty="0" err="1" smtClean="0"/>
              <a:t>đáng</a:t>
            </a:r>
            <a:r>
              <a:rPr lang="en-US" baseline="0" dirty="0" smtClean="0"/>
              <a:t> </a:t>
            </a:r>
            <a:r>
              <a:rPr lang="en-US" baseline="0" dirty="0" err="1" smtClean="0"/>
              <a:t>yêu</a:t>
            </a:r>
            <a:r>
              <a:rPr lang="en-US" baseline="0" dirty="0" smtClean="0"/>
              <a:t> </a:t>
            </a:r>
            <a:r>
              <a:rPr lang="en-US" baseline="0" dirty="0" err="1" smtClean="0"/>
              <a:t>của</a:t>
            </a:r>
            <a:r>
              <a:rPr lang="en-US" baseline="0" dirty="0" smtClean="0"/>
              <a:t> </a:t>
            </a:r>
            <a:r>
              <a:rPr lang="en-US" baseline="0" dirty="0" err="1" smtClean="0"/>
              <a:t>thú</a:t>
            </a:r>
            <a:r>
              <a:rPr lang="en-US" baseline="0" dirty="0" smtClean="0"/>
              <a:t> </a:t>
            </a:r>
            <a:r>
              <a:rPr lang="en-US" baseline="0" dirty="0" err="1" smtClean="0"/>
              <a:t>cưng</a:t>
            </a:r>
            <a:r>
              <a:rPr lang="en-US" baseline="0" dirty="0" smtClean="0"/>
              <a:t>  </a:t>
            </a:r>
            <a:r>
              <a:rPr lang="en-US" baseline="0" dirty="0" err="1" smtClean="0"/>
              <a:t>và</a:t>
            </a:r>
            <a:r>
              <a:rPr lang="en-US" baseline="0" dirty="0" smtClean="0"/>
              <a:t> </a:t>
            </a:r>
            <a:r>
              <a:rPr lang="en-US" baseline="0" dirty="0" err="1" smtClean="0"/>
              <a:t>ngắm</a:t>
            </a:r>
            <a:r>
              <a:rPr lang="en-US" baseline="0" dirty="0" smtClean="0"/>
              <a:t> </a:t>
            </a:r>
            <a:r>
              <a:rPr lang="en-US" baseline="0" dirty="0" err="1" smtClean="0"/>
              <a:t>nhìn</a:t>
            </a:r>
            <a:r>
              <a:rPr lang="en-US" baseline="0" dirty="0" smtClean="0"/>
              <a:t> </a:t>
            </a:r>
            <a:r>
              <a:rPr lang="en-US" baseline="0" dirty="0" err="1" smtClean="0"/>
              <a:t>những</a:t>
            </a:r>
            <a:r>
              <a:rPr lang="en-US" baseline="0" dirty="0" smtClean="0"/>
              <a:t> </a:t>
            </a:r>
            <a:r>
              <a:rPr lang="en-US" baseline="0" dirty="0" err="1" smtClean="0"/>
              <a:t>bức</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người</a:t>
            </a:r>
            <a:r>
              <a:rPr lang="en-US" baseline="0" dirty="0" smtClean="0"/>
              <a:t> </a:t>
            </a:r>
            <a:r>
              <a:rPr lang="en-US" baseline="0" dirty="0" err="1" smtClean="0"/>
              <a:t>khác</a:t>
            </a:r>
            <a:r>
              <a:rPr lang="en-US" baseline="0" dirty="0" smtClean="0"/>
              <a:t> </a:t>
            </a:r>
            <a:r>
              <a:rPr lang="en-US" baseline="0" dirty="0" err="1" smtClean="0"/>
              <a:t>giúp</a:t>
            </a:r>
            <a:r>
              <a:rPr lang="en-US" baseline="0" dirty="0" smtClean="0"/>
              <a:t> </a:t>
            </a:r>
            <a:r>
              <a:rPr lang="en-US" baseline="0" dirty="0" err="1" smtClean="0"/>
              <a:t>hạnh</a:t>
            </a:r>
            <a:r>
              <a:rPr lang="en-US" baseline="0" dirty="0" smtClean="0"/>
              <a:t> </a:t>
            </a:r>
            <a:r>
              <a:rPr lang="en-US" baseline="0" dirty="0" err="1" smtClean="0"/>
              <a:t>phúc</a:t>
            </a:r>
            <a:r>
              <a:rPr lang="en-US" baseline="0" dirty="0" smtClean="0"/>
              <a:t> </a:t>
            </a:r>
            <a:r>
              <a:rPr lang="en-US" baseline="0" dirty="0" err="1" smtClean="0"/>
              <a:t>hơn</a:t>
            </a:r>
            <a:endParaRPr lang="en-US" baseline="0" dirty="0" smtClean="0"/>
          </a:p>
          <a:p>
            <a:pPr>
              <a:buNone/>
            </a:pPr>
            <a:endParaRPr lang="en-US" baseline="0" dirty="0" smtClean="0"/>
          </a:p>
          <a:p>
            <a:pPr>
              <a:buNone/>
            </a:pPr>
            <a:endParaRPr lang="en-US" baseline="0" dirty="0" smtClean="0"/>
          </a:p>
          <a:p>
            <a:pPr>
              <a:buNone/>
            </a:pPr>
            <a:endParaRPr lang="en-US" dirty="0"/>
          </a:p>
        </p:txBody>
      </p:sp>
    </p:spTree>
    <p:extLst>
      <p:ext uri="{BB962C8B-B14F-4D97-AF65-F5344CB8AC3E}">
        <p14:creationId xmlns:p14="http://schemas.microsoft.com/office/powerpoint/2010/main" val="1500406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NodeJS</a:t>
            </a:r>
            <a:r>
              <a:rPr lang="en-US" dirty="0" smtClean="0"/>
              <a:t>:</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websocket</a:t>
            </a:r>
            <a:r>
              <a:rPr lang="en-US" baseline="0" dirty="0" smtClean="0"/>
              <a:t> server – chat server,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upload file …</a:t>
            </a:r>
          </a:p>
          <a:p>
            <a:pPr lvl="1"/>
            <a:r>
              <a:rPr lang="en-US" sz="1100" b="0" i="0" kern="1200" baseline="0" dirty="0" smtClean="0">
                <a:solidFill>
                  <a:schemeClr val="tx1"/>
                </a:solidFill>
                <a:effectLst/>
                <a:latin typeface="+mn-lt"/>
                <a:ea typeface="+mn-ea"/>
                <a:cs typeface="+mn-cs"/>
              </a:rPr>
              <a:t> </a:t>
            </a:r>
            <a:r>
              <a:rPr lang="vi-VN" sz="1100" b="0" i="0" kern="1200" dirty="0" smtClean="0">
                <a:solidFill>
                  <a:schemeClr val="tx1"/>
                </a:solidFill>
                <a:effectLst/>
                <a:latin typeface="+mn-lt"/>
                <a:ea typeface="+mn-ea"/>
                <a:cs typeface="+mn-cs"/>
              </a:rPr>
              <a:t>non-blocking IO và event-driven loop. Với cơ chế single thread và event-driven loop, nó giúp cho ứng dụng tận dụng tối đa resource tránh trường hợp phải chờ đợi một tác vụ</a:t>
            </a:r>
            <a:endParaRPr lang="en-US" sz="1100" b="0" i="0" kern="1200" dirty="0" smtClean="0">
              <a:solidFill>
                <a:schemeClr val="tx1"/>
              </a:solidFill>
              <a:effectLst/>
              <a:latin typeface="+mn-lt"/>
              <a:ea typeface="+mn-ea"/>
              <a:cs typeface="+mn-cs"/>
            </a:endParaRPr>
          </a:p>
          <a:p>
            <a:pPr lvl="0"/>
            <a:r>
              <a:rPr lang="en-US" sz="1100" b="0" i="0" kern="1200" dirty="0" smtClean="0">
                <a:solidFill>
                  <a:schemeClr val="tx1"/>
                </a:solidFill>
                <a:effectLst/>
                <a:latin typeface="+mn-lt"/>
                <a:ea typeface="+mn-ea"/>
                <a:cs typeface="+mn-cs"/>
              </a:rPr>
              <a:t>Sails : </a:t>
            </a:r>
            <a:r>
              <a:rPr lang="en-US" sz="1100" b="0" i="0" kern="1200" dirty="0" err="1" smtClean="0">
                <a:solidFill>
                  <a:schemeClr val="tx1"/>
                </a:solidFill>
                <a:effectLst/>
                <a:latin typeface="+mn-lt"/>
                <a:ea typeface="+mn-ea"/>
                <a:cs typeface="+mn-cs"/>
              </a:rPr>
              <a:t>mô</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hình</a:t>
            </a:r>
            <a:r>
              <a:rPr lang="en-US" sz="1100" b="0" i="0" kern="1200" baseline="0" dirty="0" smtClean="0">
                <a:solidFill>
                  <a:schemeClr val="tx1"/>
                </a:solidFill>
                <a:effectLst/>
                <a:latin typeface="+mn-lt"/>
                <a:ea typeface="+mn-ea"/>
                <a:cs typeface="+mn-cs"/>
              </a:rPr>
              <a:t> MVC, ORM Waterline, </a:t>
            </a:r>
            <a:r>
              <a:rPr lang="en-US" sz="1100" b="0" i="0" kern="1200" baseline="0" dirty="0" err="1" smtClean="0">
                <a:solidFill>
                  <a:schemeClr val="tx1"/>
                </a:solidFill>
                <a:effectLst/>
                <a:latin typeface="+mn-lt"/>
                <a:ea typeface="+mn-ea"/>
                <a:cs typeface="+mn-cs"/>
              </a:rPr>
              <a:t>tích</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hợp</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websocket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hộ</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trợ</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realtime</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viết</a:t>
            </a:r>
            <a:r>
              <a:rPr lang="en-US" sz="1100" b="0" i="0" kern="1200" baseline="0" dirty="0" smtClean="0">
                <a:solidFill>
                  <a:schemeClr val="tx1"/>
                </a:solidFill>
                <a:effectLst/>
                <a:latin typeface="+mn-lt"/>
                <a:ea typeface="+mn-ea"/>
                <a:cs typeface="+mn-cs"/>
              </a:rPr>
              <a:t> API, </a:t>
            </a:r>
            <a:r>
              <a:rPr lang="en-US" sz="1100" b="0" i="0" kern="1200" baseline="0" dirty="0" err="1" smtClean="0">
                <a:solidFill>
                  <a:schemeClr val="tx1"/>
                </a:solidFill>
                <a:effectLst/>
                <a:latin typeface="+mn-lt"/>
                <a:ea typeface="+mn-ea"/>
                <a:cs typeface="+mn-cs"/>
              </a:rPr>
              <a:t>quản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lý</a:t>
            </a:r>
            <a:r>
              <a:rPr lang="en-US" sz="1100" b="0" i="0" kern="1200" baseline="0" dirty="0" smtClean="0">
                <a:solidFill>
                  <a:schemeClr val="tx1"/>
                </a:solidFill>
                <a:effectLst/>
                <a:latin typeface="+mn-lt"/>
                <a:ea typeface="+mn-ea"/>
                <a:cs typeface="+mn-cs"/>
              </a:rPr>
              <a:t> source code </a:t>
            </a:r>
            <a:r>
              <a:rPr lang="en-US" sz="1100" b="0" i="0" kern="1200" baseline="0" dirty="0" err="1" smtClean="0">
                <a:solidFill>
                  <a:schemeClr val="tx1"/>
                </a:solidFill>
                <a:effectLst/>
                <a:latin typeface="+mn-lt"/>
                <a:ea typeface="+mn-ea"/>
                <a:cs typeface="+mn-cs"/>
              </a:rPr>
              <a:t>tốt</a:t>
            </a:r>
            <a:endParaRPr lang="en-US" sz="1100" b="0" i="0" kern="1200" dirty="0" smtClean="0">
              <a:solidFill>
                <a:schemeClr val="tx1"/>
              </a:solidFill>
              <a:effectLst/>
              <a:latin typeface="+mn-lt"/>
              <a:ea typeface="+mn-ea"/>
              <a:cs typeface="+mn-cs"/>
            </a:endParaRPr>
          </a:p>
          <a:p>
            <a:pPr lvl="0"/>
            <a:r>
              <a:rPr lang="en-US" sz="1100" b="0" i="0" kern="1200" dirty="0" smtClean="0">
                <a:solidFill>
                  <a:schemeClr val="tx1"/>
                </a:solidFill>
                <a:effectLst/>
                <a:latin typeface="+mn-lt"/>
                <a:ea typeface="+mn-ea"/>
                <a:cs typeface="+mn-cs"/>
              </a:rPr>
              <a:t>MongoDB:</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Tốc</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độ</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đọc</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ghi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tìm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kiếm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nhanh</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hơn</a:t>
            </a:r>
            <a:r>
              <a:rPr lang="en-US" sz="1100" b="0" i="0" kern="1200" baseline="0" dirty="0" smtClean="0">
                <a:solidFill>
                  <a:schemeClr val="tx1"/>
                </a:solidFill>
                <a:effectLst/>
                <a:latin typeface="+mn-lt"/>
                <a:ea typeface="+mn-ea"/>
                <a:cs typeface="+mn-cs"/>
              </a:rPr>
              <a:t> do </a:t>
            </a:r>
            <a:r>
              <a:rPr lang="en-US" sz="1100" b="0" i="0" kern="1200" baseline="0" dirty="0" err="1" smtClean="0">
                <a:solidFill>
                  <a:schemeClr val="tx1"/>
                </a:solidFill>
                <a:effectLst/>
                <a:latin typeface="+mn-lt"/>
                <a:ea typeface="+mn-ea"/>
                <a:cs typeface="+mn-cs"/>
              </a:rPr>
              <a:t>lưu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trữ</a:t>
            </a:r>
            <a:r>
              <a:rPr lang="en-US" sz="1100" b="0" i="0" kern="1200" baseline="0" dirty="0" smtClean="0">
                <a:solidFill>
                  <a:schemeClr val="tx1"/>
                </a:solidFill>
                <a:effectLst/>
                <a:latin typeface="+mn-lt"/>
                <a:ea typeface="+mn-ea"/>
                <a:cs typeface="+mn-cs"/>
              </a:rPr>
              <a:t> DB </a:t>
            </a:r>
            <a:r>
              <a:rPr lang="en-US" sz="1100" b="0" i="0" kern="1200" baseline="0" dirty="0" err="1" smtClean="0">
                <a:solidFill>
                  <a:schemeClr val="tx1"/>
                </a:solidFill>
                <a:effectLst/>
                <a:latin typeface="+mn-lt"/>
                <a:ea typeface="+mn-ea"/>
                <a:cs typeface="+mn-cs"/>
              </a:rPr>
              <a:t>dưới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dạng</a:t>
            </a:r>
            <a:r>
              <a:rPr lang="en-US" sz="1100" b="0" i="0" kern="1200" baseline="0" dirty="0" smtClean="0">
                <a:solidFill>
                  <a:schemeClr val="tx1"/>
                </a:solidFill>
                <a:effectLst/>
                <a:latin typeface="+mn-lt"/>
                <a:ea typeface="+mn-ea"/>
                <a:cs typeface="+mn-cs"/>
              </a:rPr>
              <a:t> document </a:t>
            </a:r>
            <a:r>
              <a:rPr lang="en-US" sz="1100" b="0" i="0" kern="1200" baseline="0" dirty="0" err="1" smtClean="0">
                <a:solidFill>
                  <a:schemeClr val="tx1"/>
                </a:solidFill>
                <a:effectLst/>
                <a:latin typeface="+mn-lt"/>
                <a:ea typeface="+mn-ea"/>
                <a:cs typeface="+mn-cs"/>
              </a:rPr>
              <a:t>key:value</a:t>
            </a:r>
            <a:endParaRPr lang="en-US" sz="1100" b="0" i="0" kern="1200" baseline="0" dirty="0" smtClean="0">
              <a:solidFill>
                <a:schemeClr val="tx1"/>
              </a:solidFill>
              <a:effectLst/>
              <a:latin typeface="+mn-lt"/>
              <a:ea typeface="+mn-ea"/>
              <a:cs typeface="+mn-cs"/>
            </a:endParaRPr>
          </a:p>
          <a:p>
            <a:pPr lvl="0"/>
            <a:r>
              <a:rPr lang="en-US" sz="1100" b="0" i="0" kern="1200" dirty="0" err="1" smtClean="0">
                <a:solidFill>
                  <a:schemeClr val="tx1"/>
                </a:solidFill>
                <a:effectLst/>
                <a:latin typeface="+mn-lt"/>
                <a:ea typeface="+mn-ea"/>
                <a:cs typeface="+mn-cs"/>
              </a:rPr>
              <a:t>Hiệu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suất</a:t>
            </a:r>
            <a:r>
              <a:rPr lang="en-US" sz="1100" b="0" i="0" kern="1200" baseline="0" dirty="0" smtClean="0">
                <a:solidFill>
                  <a:schemeClr val="tx1"/>
                </a:solidFill>
                <a:effectLst/>
                <a:latin typeface="+mn-lt"/>
                <a:ea typeface="+mn-ea"/>
                <a:cs typeface="+mn-cs"/>
              </a:rPr>
              <a:t> mongo </a:t>
            </a:r>
            <a:r>
              <a:rPr lang="en-US" sz="1100" b="0" i="0" kern="1200" baseline="0" dirty="0" err="1" smtClean="0">
                <a:solidFill>
                  <a:schemeClr val="tx1"/>
                </a:solidFill>
                <a:effectLst/>
                <a:latin typeface="+mn-lt"/>
                <a:ea typeface="+mn-ea"/>
                <a:cs typeface="+mn-cs"/>
              </a:rPr>
              <a:t>tốt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hơn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bỏ</a:t>
            </a:r>
            <a:r>
              <a:rPr lang="en-US" sz="1100" b="0" i="0" kern="1200" baseline="0" dirty="0" smtClean="0">
                <a:solidFill>
                  <a:schemeClr val="tx1"/>
                </a:solidFill>
                <a:effectLst/>
                <a:latin typeface="+mn-lt"/>
                <a:ea typeface="+mn-ea"/>
                <a:cs typeface="+mn-cs"/>
              </a:rPr>
              <a:t> qua rang </a:t>
            </a:r>
            <a:r>
              <a:rPr lang="en-US" sz="1100" b="0" i="0" kern="1200" baseline="0" dirty="0" err="1" smtClean="0">
                <a:solidFill>
                  <a:schemeClr val="tx1"/>
                </a:solidFill>
                <a:effectLst/>
                <a:latin typeface="+mn-lt"/>
                <a:ea typeface="+mn-ea"/>
                <a:cs typeface="+mn-cs"/>
              </a:rPr>
              <a:t>buộc</a:t>
            </a:r>
            <a:r>
              <a:rPr lang="en-US" sz="11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Mỗi khi có một truy vấn như các recodữ liệu, bản ghi được cache (ghi đệm) lên bộ nhớ Ram, để phục vụ lượt truy vấn sau diễn ra nhanh hơn mà không cần phải đọc từ ổ cứng.</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Khi có yêu cầu thêm/sửa/xóa bản ghi, để đảm bảo hiệu suất của ứng dụng mặc định MongoDB sẽ chưa cập nhật xuống ổ cứng ngay, mà sau 60 giây MongoDB mới thực hiện ghi toàn bộ dữ liệu thay đổi từ RAM xuống ổ cứng.</a:t>
            </a: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Document trong MongoDB có cấu trúc tương tự như kiểu dữ liệu JSON, nên nó có tính năng động rất lớn. </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Document ta có thể hiểu nó giống rd dữ liệu trong MYSQL, tuy nhiên nó có sự khác biệt là các cặp (key =&gt; value) có thể không giống nhau ở mỗi document.</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dirty="0" err="1" smtClean="0">
                <a:solidFill>
                  <a:schemeClr val="tx1"/>
                </a:solidFill>
                <a:effectLst/>
                <a:latin typeface="+mn-lt"/>
                <a:ea typeface="+mn-ea"/>
                <a:cs typeface="+mn-cs"/>
              </a:rPr>
              <a:t>ReactJS</a:t>
            </a:r>
            <a:r>
              <a:rPr lang="en-US" sz="1100" b="0" i="0" kern="1200" dirty="0" smtClean="0">
                <a:solidFill>
                  <a:schemeClr val="tx1"/>
                </a:solidFill>
                <a:effectLst/>
                <a:latin typeface="+mn-lt"/>
                <a:ea typeface="+mn-ea"/>
                <a:cs typeface="+mn-cs"/>
              </a:rPr>
              <a:t>: Virtual Dom </a:t>
            </a:r>
            <a:r>
              <a:rPr lang="en-US" sz="1100" b="0" i="0" kern="1200" dirty="0" err="1" smtClean="0">
                <a:solidFill>
                  <a:schemeClr val="tx1"/>
                </a:solidFill>
                <a:effectLst/>
                <a:latin typeface="+mn-lt"/>
                <a:ea typeface="+mn-ea"/>
                <a:cs typeface="+mn-cs"/>
              </a:rPr>
              <a:t>tạo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bản</a:t>
            </a:r>
            <a:r>
              <a:rPr lang="en-US" sz="1100" b="0" i="0" kern="1200" baseline="0" dirty="0" smtClean="0">
                <a:solidFill>
                  <a:schemeClr val="tx1"/>
                </a:solidFill>
                <a:effectLst/>
                <a:latin typeface="+mn-lt"/>
                <a:ea typeface="+mn-ea"/>
                <a:cs typeface="+mn-cs"/>
              </a:rPr>
              <a:t> cache </a:t>
            </a:r>
            <a:r>
              <a:rPr lang="en-US" sz="1100" b="0" i="0" kern="1200" baseline="0" dirty="0" err="1" smtClean="0">
                <a:solidFill>
                  <a:schemeClr val="tx1"/>
                </a:solidFill>
                <a:effectLst/>
                <a:latin typeface="+mn-lt"/>
                <a:ea typeface="+mn-ea"/>
                <a:cs typeface="+mn-cs"/>
              </a:rPr>
              <a:t>giao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diện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xây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dựng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hệ</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thống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dựa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trên</a:t>
            </a:r>
            <a:r>
              <a:rPr lang="en-US" sz="1100" b="0" i="0" kern="1200" baseline="0" dirty="0" smtClean="0">
                <a:solidFill>
                  <a:schemeClr val="tx1"/>
                </a:solidFill>
                <a:effectLst/>
                <a:latin typeface="+mn-lt"/>
                <a:ea typeface="+mn-ea"/>
                <a:cs typeface="+mn-cs"/>
              </a:rPr>
              <a:t> component and subcomponent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baseline="0" dirty="0" err="1" smtClean="0">
                <a:solidFill>
                  <a:schemeClr val="tx1"/>
                </a:solidFill>
                <a:effectLst/>
                <a:latin typeface="+mn-lt"/>
                <a:ea typeface="+mn-ea"/>
                <a:cs typeface="+mn-cs"/>
              </a:rPr>
              <a:t>Bắt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sự</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kiện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và</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thay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đổi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dữ</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liệu</a:t>
            </a:r>
            <a:r>
              <a:rPr lang="en-US" sz="1100" b="0" i="0" kern="1200" baseline="0" dirty="0" smtClean="0">
                <a:solidFill>
                  <a:schemeClr val="tx1"/>
                </a:solidFill>
                <a:effectLst/>
                <a:latin typeface="+mn-lt"/>
                <a:ea typeface="+mn-ea"/>
                <a:cs typeface="+mn-cs"/>
              </a:rPr>
              <a:t> , </a:t>
            </a:r>
            <a:r>
              <a:rPr lang="en-US" sz="1100" b="0" i="0" kern="1200" baseline="0" dirty="0" err="1" smtClean="0">
                <a:solidFill>
                  <a:schemeClr val="tx1"/>
                </a:solidFill>
                <a:effectLst/>
                <a:latin typeface="+mn-lt"/>
                <a:ea typeface="+mn-ea"/>
                <a:cs typeface="+mn-cs"/>
              </a:rPr>
              <a:t>không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thay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đổi</a:t>
            </a:r>
            <a:r>
              <a:rPr lang="en-US" sz="1100" b="0" i="0" kern="1200" baseline="0" dirty="0" smtClean="0">
                <a:solidFill>
                  <a:schemeClr val="tx1"/>
                </a:solidFill>
                <a:effectLst/>
                <a:latin typeface="+mn-lt"/>
                <a:ea typeface="+mn-ea"/>
                <a:cs typeface="+mn-cs"/>
              </a:rPr>
              <a:t> hay load </a:t>
            </a:r>
            <a:r>
              <a:rPr lang="en-US" sz="1100" b="0" i="0" kern="1200" baseline="0" dirty="0" err="1" smtClean="0">
                <a:solidFill>
                  <a:schemeClr val="tx1"/>
                </a:solidFill>
                <a:effectLst/>
                <a:latin typeface="+mn-lt"/>
                <a:ea typeface="+mn-ea"/>
                <a:cs typeface="+mn-cs"/>
              </a:rPr>
              <a:t>lại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cả</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trang</a:t>
            </a: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baseline="0" dirty="0" smtClean="0">
                <a:solidFill>
                  <a:schemeClr val="tx1"/>
                </a:solidFill>
                <a:effectLst/>
                <a:latin typeface="+mn-lt"/>
                <a:ea typeface="+mn-ea"/>
                <a:cs typeface="+mn-cs"/>
              </a:rPr>
              <a:t>Code </a:t>
            </a:r>
            <a:r>
              <a:rPr lang="en-US" sz="1100" b="0" i="0" kern="1200" baseline="0" dirty="0" err="1" smtClean="0">
                <a:solidFill>
                  <a:schemeClr val="tx1"/>
                </a:solidFill>
                <a:effectLst/>
                <a:latin typeface="+mn-lt"/>
                <a:ea typeface="+mn-ea"/>
                <a:cs typeface="+mn-cs"/>
              </a:rPr>
              <a:t>dễ</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hiểu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dễ</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bảo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trì</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sửa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lỗi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hiệu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suất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cao</a:t>
            </a:r>
            <a:r>
              <a:rPr lang="en-US" sz="1100" b="0" i="0" kern="1200" baseline="0" dirty="0" smtClean="0">
                <a:solidFill>
                  <a:schemeClr val="tx1"/>
                </a:solidFill>
                <a:effectLst/>
                <a:latin typeface="+mn-lt"/>
                <a:ea typeface="+mn-ea"/>
                <a:cs typeface="+mn-cs"/>
              </a:rPr>
              <a:t>.</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vi-VN" sz="1100" b="0" i="0" kern="1200" dirty="0" smtClean="0">
              <a:solidFill>
                <a:schemeClr val="tx1"/>
              </a:solidFill>
              <a:effectLst/>
              <a:latin typeface="+mn-lt"/>
              <a:ea typeface="+mn-ea"/>
              <a:cs typeface="+mn-cs"/>
            </a:endParaRPr>
          </a:p>
          <a:p>
            <a:pPr lvl="0"/>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318404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NodeJS</a:t>
            </a:r>
            <a:r>
              <a:rPr lang="en-US" dirty="0" smtClean="0"/>
              <a:t>:</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websocket</a:t>
            </a:r>
            <a:r>
              <a:rPr lang="en-US" baseline="0" dirty="0" smtClean="0"/>
              <a:t> server – chat server,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upload file …</a:t>
            </a:r>
          </a:p>
          <a:p>
            <a:pPr lvl="1"/>
            <a:r>
              <a:rPr lang="en-US" sz="1100" b="0" i="0" kern="1200" baseline="0" dirty="0" smtClean="0">
                <a:solidFill>
                  <a:schemeClr val="tx1"/>
                </a:solidFill>
                <a:effectLst/>
                <a:latin typeface="+mn-lt"/>
                <a:ea typeface="+mn-ea"/>
                <a:cs typeface="+mn-cs"/>
              </a:rPr>
              <a:t> </a:t>
            </a:r>
            <a:r>
              <a:rPr lang="vi-VN" sz="1100" b="0" i="0" kern="1200" dirty="0" smtClean="0">
                <a:solidFill>
                  <a:schemeClr val="tx1"/>
                </a:solidFill>
                <a:effectLst/>
                <a:latin typeface="+mn-lt"/>
                <a:ea typeface="+mn-ea"/>
                <a:cs typeface="+mn-cs"/>
              </a:rPr>
              <a:t>non-blocking IO và event-driven loop. Với cơ chế single thread và event-driven loop, nó giúp cho ứng dụng tận dụng tối đa resource tránh trường hợp phải chờ đợi một tác vụ</a:t>
            </a:r>
            <a:endParaRPr lang="en-US" sz="1100" b="0" i="0" kern="1200" dirty="0" smtClean="0">
              <a:solidFill>
                <a:schemeClr val="tx1"/>
              </a:solidFill>
              <a:effectLst/>
              <a:latin typeface="+mn-lt"/>
              <a:ea typeface="+mn-ea"/>
              <a:cs typeface="+mn-cs"/>
            </a:endParaRPr>
          </a:p>
          <a:p>
            <a:pPr lvl="0"/>
            <a:r>
              <a:rPr lang="en-US" sz="1100" b="0" i="0" kern="1200" dirty="0" smtClean="0">
                <a:solidFill>
                  <a:schemeClr val="tx1"/>
                </a:solidFill>
                <a:effectLst/>
                <a:latin typeface="+mn-lt"/>
                <a:ea typeface="+mn-ea"/>
                <a:cs typeface="+mn-cs"/>
              </a:rPr>
              <a:t>Sails : </a:t>
            </a:r>
            <a:r>
              <a:rPr lang="en-US" sz="1100" b="0" i="0" kern="1200" dirty="0" err="1" smtClean="0">
                <a:solidFill>
                  <a:schemeClr val="tx1"/>
                </a:solidFill>
                <a:effectLst/>
                <a:latin typeface="+mn-lt"/>
                <a:ea typeface="+mn-ea"/>
                <a:cs typeface="+mn-cs"/>
              </a:rPr>
              <a:t>mô</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hình</a:t>
            </a:r>
            <a:r>
              <a:rPr lang="en-US" sz="1100" b="0" i="0" kern="1200" baseline="0" dirty="0" smtClean="0">
                <a:solidFill>
                  <a:schemeClr val="tx1"/>
                </a:solidFill>
                <a:effectLst/>
                <a:latin typeface="+mn-lt"/>
                <a:ea typeface="+mn-ea"/>
                <a:cs typeface="+mn-cs"/>
              </a:rPr>
              <a:t> MVC, ORM Waterline, </a:t>
            </a:r>
            <a:r>
              <a:rPr lang="en-US" sz="1100" b="0" i="0" kern="1200" baseline="0" dirty="0" err="1" smtClean="0">
                <a:solidFill>
                  <a:schemeClr val="tx1"/>
                </a:solidFill>
                <a:effectLst/>
                <a:latin typeface="+mn-lt"/>
                <a:ea typeface="+mn-ea"/>
                <a:cs typeface="+mn-cs"/>
              </a:rPr>
              <a:t>tích</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hợp</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websocket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hộ</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trợ</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realtime</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viết</a:t>
            </a:r>
            <a:r>
              <a:rPr lang="en-US" sz="1100" b="0" i="0" kern="1200" baseline="0" dirty="0" smtClean="0">
                <a:solidFill>
                  <a:schemeClr val="tx1"/>
                </a:solidFill>
                <a:effectLst/>
                <a:latin typeface="+mn-lt"/>
                <a:ea typeface="+mn-ea"/>
                <a:cs typeface="+mn-cs"/>
              </a:rPr>
              <a:t> API, </a:t>
            </a:r>
            <a:r>
              <a:rPr lang="en-US" sz="1100" b="0" i="0" kern="1200" baseline="0" dirty="0" err="1" smtClean="0">
                <a:solidFill>
                  <a:schemeClr val="tx1"/>
                </a:solidFill>
                <a:effectLst/>
                <a:latin typeface="+mn-lt"/>
                <a:ea typeface="+mn-ea"/>
                <a:cs typeface="+mn-cs"/>
              </a:rPr>
              <a:t>quản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lý</a:t>
            </a:r>
            <a:r>
              <a:rPr lang="en-US" sz="1100" b="0" i="0" kern="1200" baseline="0" dirty="0" smtClean="0">
                <a:solidFill>
                  <a:schemeClr val="tx1"/>
                </a:solidFill>
                <a:effectLst/>
                <a:latin typeface="+mn-lt"/>
                <a:ea typeface="+mn-ea"/>
                <a:cs typeface="+mn-cs"/>
              </a:rPr>
              <a:t> source code </a:t>
            </a:r>
            <a:r>
              <a:rPr lang="en-US" sz="1100" b="0" i="0" kern="1200" baseline="0" dirty="0" err="1" smtClean="0">
                <a:solidFill>
                  <a:schemeClr val="tx1"/>
                </a:solidFill>
                <a:effectLst/>
                <a:latin typeface="+mn-lt"/>
                <a:ea typeface="+mn-ea"/>
                <a:cs typeface="+mn-cs"/>
              </a:rPr>
              <a:t>tốt</a:t>
            </a:r>
            <a:endParaRPr lang="en-US" sz="1100" b="0" i="0" kern="1200" dirty="0" smtClean="0">
              <a:solidFill>
                <a:schemeClr val="tx1"/>
              </a:solidFill>
              <a:effectLst/>
              <a:latin typeface="+mn-lt"/>
              <a:ea typeface="+mn-ea"/>
              <a:cs typeface="+mn-cs"/>
            </a:endParaRPr>
          </a:p>
          <a:p>
            <a:pPr lvl="0"/>
            <a:r>
              <a:rPr lang="en-US" sz="1100" b="0" i="0" kern="1200" dirty="0" smtClean="0">
                <a:solidFill>
                  <a:schemeClr val="tx1"/>
                </a:solidFill>
                <a:effectLst/>
                <a:latin typeface="+mn-lt"/>
                <a:ea typeface="+mn-ea"/>
                <a:cs typeface="+mn-cs"/>
              </a:rPr>
              <a:t>MongoDB:</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Tốc</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độ</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đọc</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ghi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tìm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kiếm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nhanh</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hơn</a:t>
            </a:r>
            <a:r>
              <a:rPr lang="en-US" sz="1100" b="0" i="0" kern="1200" baseline="0" dirty="0" smtClean="0">
                <a:solidFill>
                  <a:schemeClr val="tx1"/>
                </a:solidFill>
                <a:effectLst/>
                <a:latin typeface="+mn-lt"/>
                <a:ea typeface="+mn-ea"/>
                <a:cs typeface="+mn-cs"/>
              </a:rPr>
              <a:t> do </a:t>
            </a:r>
            <a:r>
              <a:rPr lang="en-US" sz="1100" b="0" i="0" kern="1200" baseline="0" dirty="0" err="1" smtClean="0">
                <a:solidFill>
                  <a:schemeClr val="tx1"/>
                </a:solidFill>
                <a:effectLst/>
                <a:latin typeface="+mn-lt"/>
                <a:ea typeface="+mn-ea"/>
                <a:cs typeface="+mn-cs"/>
              </a:rPr>
              <a:t>lưu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trữ</a:t>
            </a:r>
            <a:r>
              <a:rPr lang="en-US" sz="1100" b="0" i="0" kern="1200" baseline="0" dirty="0" smtClean="0">
                <a:solidFill>
                  <a:schemeClr val="tx1"/>
                </a:solidFill>
                <a:effectLst/>
                <a:latin typeface="+mn-lt"/>
                <a:ea typeface="+mn-ea"/>
                <a:cs typeface="+mn-cs"/>
              </a:rPr>
              <a:t> DB </a:t>
            </a:r>
            <a:r>
              <a:rPr lang="en-US" sz="1100" b="0" i="0" kern="1200" baseline="0" dirty="0" err="1" smtClean="0">
                <a:solidFill>
                  <a:schemeClr val="tx1"/>
                </a:solidFill>
                <a:effectLst/>
                <a:latin typeface="+mn-lt"/>
                <a:ea typeface="+mn-ea"/>
                <a:cs typeface="+mn-cs"/>
              </a:rPr>
              <a:t>dưới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dạng</a:t>
            </a:r>
            <a:r>
              <a:rPr lang="en-US" sz="1100" b="0" i="0" kern="1200" baseline="0" dirty="0" smtClean="0">
                <a:solidFill>
                  <a:schemeClr val="tx1"/>
                </a:solidFill>
                <a:effectLst/>
                <a:latin typeface="+mn-lt"/>
                <a:ea typeface="+mn-ea"/>
                <a:cs typeface="+mn-cs"/>
              </a:rPr>
              <a:t> document </a:t>
            </a:r>
            <a:r>
              <a:rPr lang="en-US" sz="1100" b="0" i="0" kern="1200" baseline="0" dirty="0" err="1" smtClean="0">
                <a:solidFill>
                  <a:schemeClr val="tx1"/>
                </a:solidFill>
                <a:effectLst/>
                <a:latin typeface="+mn-lt"/>
                <a:ea typeface="+mn-ea"/>
                <a:cs typeface="+mn-cs"/>
              </a:rPr>
              <a:t>key:value</a:t>
            </a:r>
            <a:endParaRPr lang="en-US" sz="1100" b="0" i="0" kern="1200" baseline="0" dirty="0" smtClean="0">
              <a:solidFill>
                <a:schemeClr val="tx1"/>
              </a:solidFill>
              <a:effectLst/>
              <a:latin typeface="+mn-lt"/>
              <a:ea typeface="+mn-ea"/>
              <a:cs typeface="+mn-cs"/>
            </a:endParaRPr>
          </a:p>
          <a:p>
            <a:pPr lvl="0"/>
            <a:r>
              <a:rPr lang="en-US" sz="1100" b="0" i="0" kern="1200" dirty="0" err="1" smtClean="0">
                <a:solidFill>
                  <a:schemeClr val="tx1"/>
                </a:solidFill>
                <a:effectLst/>
                <a:latin typeface="+mn-lt"/>
                <a:ea typeface="+mn-ea"/>
                <a:cs typeface="+mn-cs"/>
              </a:rPr>
              <a:t>Hiệu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suất</a:t>
            </a:r>
            <a:r>
              <a:rPr lang="en-US" sz="1100" b="0" i="0" kern="1200" baseline="0" dirty="0" smtClean="0">
                <a:solidFill>
                  <a:schemeClr val="tx1"/>
                </a:solidFill>
                <a:effectLst/>
                <a:latin typeface="+mn-lt"/>
                <a:ea typeface="+mn-ea"/>
                <a:cs typeface="+mn-cs"/>
              </a:rPr>
              <a:t> mongo </a:t>
            </a:r>
            <a:r>
              <a:rPr lang="en-US" sz="1100" b="0" i="0" kern="1200" baseline="0" dirty="0" err="1" smtClean="0">
                <a:solidFill>
                  <a:schemeClr val="tx1"/>
                </a:solidFill>
                <a:effectLst/>
                <a:latin typeface="+mn-lt"/>
                <a:ea typeface="+mn-ea"/>
                <a:cs typeface="+mn-cs"/>
              </a:rPr>
              <a:t>tốt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hơn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bỏ</a:t>
            </a:r>
            <a:r>
              <a:rPr lang="en-US" sz="1100" b="0" i="0" kern="1200" baseline="0" dirty="0" smtClean="0">
                <a:solidFill>
                  <a:schemeClr val="tx1"/>
                </a:solidFill>
                <a:effectLst/>
                <a:latin typeface="+mn-lt"/>
                <a:ea typeface="+mn-ea"/>
                <a:cs typeface="+mn-cs"/>
              </a:rPr>
              <a:t> qua rang </a:t>
            </a:r>
            <a:r>
              <a:rPr lang="en-US" sz="1100" b="0" i="0" kern="1200" baseline="0" dirty="0" err="1" smtClean="0">
                <a:solidFill>
                  <a:schemeClr val="tx1"/>
                </a:solidFill>
                <a:effectLst/>
                <a:latin typeface="+mn-lt"/>
                <a:ea typeface="+mn-ea"/>
                <a:cs typeface="+mn-cs"/>
              </a:rPr>
              <a:t>buộc</a:t>
            </a:r>
            <a:r>
              <a:rPr lang="en-US" sz="11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Mỗi khi có một truy vấn như các recodữ liệu, bản ghi được cache (ghi đệm) lên bộ nhớ Ram, để phục vụ lượt truy vấn sau diễn ra nhanh hơn mà không cần phải đọc từ ổ cứng.</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Khi có yêu cầu thêm/sửa/xóa bản ghi, để đảm bảo hiệu suất của ứng dụng mặc định MongoDB sẽ chưa cập nhật xuống ổ cứng ngay, mà sau 60 giây MongoDB mới tthực hiện ghi toàn bộ dữ liệu thay đổi từ RAM xuống ổ cứng.</a:t>
            </a: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Document trong MongoDB có cấu trúc tương ự như kiểu dữ liệu JSON, nên nó có tính năng động rất lớn. </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Document ta có thể hiểu nó giống rd dữ liệu trong MYSQL, tuy nhiên nó có sự khác biệt là các cặp (key =&gt; value) có thể không giống nhau ở mỗi document.</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dirty="0" err="1" smtClean="0">
                <a:solidFill>
                  <a:schemeClr val="tx1"/>
                </a:solidFill>
                <a:effectLst/>
                <a:latin typeface="+mn-lt"/>
                <a:ea typeface="+mn-ea"/>
                <a:cs typeface="+mn-cs"/>
              </a:rPr>
              <a:t>ReactJS</a:t>
            </a:r>
            <a:r>
              <a:rPr lang="en-US" sz="1100" b="0" i="0" kern="1200" dirty="0" smtClean="0">
                <a:solidFill>
                  <a:schemeClr val="tx1"/>
                </a:solidFill>
                <a:effectLst/>
                <a:latin typeface="+mn-lt"/>
                <a:ea typeface="+mn-ea"/>
                <a:cs typeface="+mn-cs"/>
              </a:rPr>
              <a:t>: Virtual Dom </a:t>
            </a:r>
            <a:r>
              <a:rPr lang="en-US" sz="1100" b="0" i="0" kern="1200" dirty="0" err="1" smtClean="0">
                <a:solidFill>
                  <a:schemeClr val="tx1"/>
                </a:solidFill>
                <a:effectLst/>
                <a:latin typeface="+mn-lt"/>
                <a:ea typeface="+mn-ea"/>
                <a:cs typeface="+mn-cs"/>
              </a:rPr>
              <a:t>tạo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bản</a:t>
            </a:r>
            <a:r>
              <a:rPr lang="en-US" sz="1100" b="0" i="0" kern="1200" baseline="0" dirty="0" smtClean="0">
                <a:solidFill>
                  <a:schemeClr val="tx1"/>
                </a:solidFill>
                <a:effectLst/>
                <a:latin typeface="+mn-lt"/>
                <a:ea typeface="+mn-ea"/>
                <a:cs typeface="+mn-cs"/>
              </a:rPr>
              <a:t> cache </a:t>
            </a:r>
            <a:r>
              <a:rPr lang="en-US" sz="1100" b="0" i="0" kern="1200" baseline="0" dirty="0" err="1" smtClean="0">
                <a:solidFill>
                  <a:schemeClr val="tx1"/>
                </a:solidFill>
                <a:effectLst/>
                <a:latin typeface="+mn-lt"/>
                <a:ea typeface="+mn-ea"/>
                <a:cs typeface="+mn-cs"/>
              </a:rPr>
              <a:t>giao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diện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xây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dựng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hệ</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thống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dựa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trên</a:t>
            </a:r>
            <a:r>
              <a:rPr lang="en-US" sz="1100" b="0" i="0" kern="1200" baseline="0" dirty="0" smtClean="0">
                <a:solidFill>
                  <a:schemeClr val="tx1"/>
                </a:solidFill>
                <a:effectLst/>
                <a:latin typeface="+mn-lt"/>
                <a:ea typeface="+mn-ea"/>
                <a:cs typeface="+mn-cs"/>
              </a:rPr>
              <a:t> component and subcomponent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baseline="0" dirty="0" err="1" smtClean="0">
                <a:solidFill>
                  <a:schemeClr val="tx1"/>
                </a:solidFill>
                <a:effectLst/>
                <a:latin typeface="+mn-lt"/>
                <a:ea typeface="+mn-ea"/>
                <a:cs typeface="+mn-cs"/>
              </a:rPr>
              <a:t>Bắt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sự</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kiện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và</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thay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đổi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dữ</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liệu</a:t>
            </a:r>
            <a:r>
              <a:rPr lang="en-US" sz="1100" b="0" i="0" kern="1200" baseline="0" dirty="0" smtClean="0">
                <a:solidFill>
                  <a:schemeClr val="tx1"/>
                </a:solidFill>
                <a:effectLst/>
                <a:latin typeface="+mn-lt"/>
                <a:ea typeface="+mn-ea"/>
                <a:cs typeface="+mn-cs"/>
              </a:rPr>
              <a:t> , </a:t>
            </a:r>
            <a:r>
              <a:rPr lang="en-US" sz="1100" b="0" i="0" kern="1200" baseline="0" dirty="0" err="1" smtClean="0">
                <a:solidFill>
                  <a:schemeClr val="tx1"/>
                </a:solidFill>
                <a:effectLst/>
                <a:latin typeface="+mn-lt"/>
                <a:ea typeface="+mn-ea"/>
                <a:cs typeface="+mn-cs"/>
              </a:rPr>
              <a:t>không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thay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đổi</a:t>
            </a:r>
            <a:r>
              <a:rPr lang="en-US" sz="1100" b="0" i="0" kern="1200" baseline="0" dirty="0" smtClean="0">
                <a:solidFill>
                  <a:schemeClr val="tx1"/>
                </a:solidFill>
                <a:effectLst/>
                <a:latin typeface="+mn-lt"/>
                <a:ea typeface="+mn-ea"/>
                <a:cs typeface="+mn-cs"/>
              </a:rPr>
              <a:t> hay load </a:t>
            </a:r>
            <a:r>
              <a:rPr lang="en-US" sz="1100" b="0" i="0" kern="1200" baseline="0" dirty="0" err="1" smtClean="0">
                <a:solidFill>
                  <a:schemeClr val="tx1"/>
                </a:solidFill>
                <a:effectLst/>
                <a:latin typeface="+mn-lt"/>
                <a:ea typeface="+mn-ea"/>
                <a:cs typeface="+mn-cs"/>
              </a:rPr>
              <a:t>lại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cả</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trang</a:t>
            </a: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baseline="0" dirty="0" smtClean="0">
                <a:solidFill>
                  <a:schemeClr val="tx1"/>
                </a:solidFill>
                <a:effectLst/>
                <a:latin typeface="+mn-lt"/>
                <a:ea typeface="+mn-ea"/>
                <a:cs typeface="+mn-cs"/>
              </a:rPr>
              <a:t>Code </a:t>
            </a:r>
            <a:r>
              <a:rPr lang="en-US" sz="1100" b="0" i="0" kern="1200" baseline="0" dirty="0" err="1" smtClean="0">
                <a:solidFill>
                  <a:schemeClr val="tx1"/>
                </a:solidFill>
                <a:effectLst/>
                <a:latin typeface="+mn-lt"/>
                <a:ea typeface="+mn-ea"/>
                <a:cs typeface="+mn-cs"/>
              </a:rPr>
              <a:t>dễ</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hiểu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dễ</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bảo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trì</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sửa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lỗi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hiệu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suất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cao</a:t>
            </a:r>
            <a:r>
              <a:rPr lang="en-US" sz="1100" b="0" i="0" kern="1200" baseline="0" dirty="0" smtClean="0">
                <a:solidFill>
                  <a:schemeClr val="tx1"/>
                </a:solidFill>
                <a:effectLst/>
                <a:latin typeface="+mn-lt"/>
                <a:ea typeface="+mn-ea"/>
                <a:cs typeface="+mn-cs"/>
              </a:rPr>
              <a:t>.</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vi-VN" sz="1100" b="0" i="0" kern="1200" dirty="0" smtClean="0">
              <a:solidFill>
                <a:schemeClr val="tx1"/>
              </a:solidFill>
              <a:effectLst/>
              <a:latin typeface="+mn-lt"/>
              <a:ea typeface="+mn-ea"/>
              <a:cs typeface="+mn-cs"/>
            </a:endParaRPr>
          </a:p>
          <a:p>
            <a:pPr lvl="0"/>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704847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NodeJS</a:t>
            </a:r>
            <a:r>
              <a:rPr lang="en-US" dirty="0" smtClean="0"/>
              <a:t>:</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websocket</a:t>
            </a:r>
            <a:r>
              <a:rPr lang="en-US" baseline="0" dirty="0" smtClean="0"/>
              <a:t> server – chat server,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thực</a:t>
            </a:r>
            <a:r>
              <a:rPr lang="en-US" baseline="0" dirty="0" smtClean="0"/>
              <a:t>, upload file …</a:t>
            </a:r>
          </a:p>
          <a:p>
            <a:pPr lvl="1"/>
            <a:r>
              <a:rPr lang="en-US" sz="1100" b="0" i="0" kern="1200" baseline="0" dirty="0" smtClean="0">
                <a:solidFill>
                  <a:schemeClr val="tx1"/>
                </a:solidFill>
                <a:effectLst/>
                <a:latin typeface="+mn-lt"/>
                <a:ea typeface="+mn-ea"/>
                <a:cs typeface="+mn-cs"/>
              </a:rPr>
              <a:t> </a:t>
            </a:r>
            <a:r>
              <a:rPr lang="vi-VN" sz="1100" b="0" i="0" kern="1200" dirty="0" smtClean="0">
                <a:solidFill>
                  <a:schemeClr val="tx1"/>
                </a:solidFill>
                <a:effectLst/>
                <a:latin typeface="+mn-lt"/>
                <a:ea typeface="+mn-ea"/>
                <a:cs typeface="+mn-cs"/>
              </a:rPr>
              <a:t>non-blocking IO và event-driven loop. Với cơ chế single thread và event-driven loop, nó giúp cho ứng dụng tận dụng tối đa resource tránh trường hợp phải chờ đợi một tác vụ</a:t>
            </a:r>
            <a:endParaRPr lang="en-US" sz="1100" b="0" i="0" kern="1200" dirty="0" smtClean="0">
              <a:solidFill>
                <a:schemeClr val="tx1"/>
              </a:solidFill>
              <a:effectLst/>
              <a:latin typeface="+mn-lt"/>
              <a:ea typeface="+mn-ea"/>
              <a:cs typeface="+mn-cs"/>
            </a:endParaRPr>
          </a:p>
          <a:p>
            <a:pPr lvl="0"/>
            <a:r>
              <a:rPr lang="en-US" sz="1100" b="0" i="0" kern="1200" dirty="0" smtClean="0">
                <a:solidFill>
                  <a:schemeClr val="tx1"/>
                </a:solidFill>
                <a:effectLst/>
                <a:latin typeface="+mn-lt"/>
                <a:ea typeface="+mn-ea"/>
                <a:cs typeface="+mn-cs"/>
              </a:rPr>
              <a:t>Sails : </a:t>
            </a:r>
            <a:r>
              <a:rPr lang="en-US" sz="1100" b="0" i="0" kern="1200" dirty="0" err="1" smtClean="0">
                <a:solidFill>
                  <a:schemeClr val="tx1"/>
                </a:solidFill>
                <a:effectLst/>
                <a:latin typeface="+mn-lt"/>
                <a:ea typeface="+mn-ea"/>
                <a:cs typeface="+mn-cs"/>
              </a:rPr>
              <a:t>mô</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hình</a:t>
            </a:r>
            <a:r>
              <a:rPr lang="en-US" sz="1100" b="0" i="0" kern="1200" baseline="0" dirty="0" smtClean="0">
                <a:solidFill>
                  <a:schemeClr val="tx1"/>
                </a:solidFill>
                <a:effectLst/>
                <a:latin typeface="+mn-lt"/>
                <a:ea typeface="+mn-ea"/>
                <a:cs typeface="+mn-cs"/>
              </a:rPr>
              <a:t> MVC, ORM Waterline, </a:t>
            </a:r>
            <a:r>
              <a:rPr lang="en-US" sz="1100" b="0" i="0" kern="1200" baseline="0" dirty="0" err="1" smtClean="0">
                <a:solidFill>
                  <a:schemeClr val="tx1"/>
                </a:solidFill>
                <a:effectLst/>
                <a:latin typeface="+mn-lt"/>
                <a:ea typeface="+mn-ea"/>
                <a:cs typeface="+mn-cs"/>
              </a:rPr>
              <a:t>tích</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hợp</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websocket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hộ</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trợ</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realtime</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viết</a:t>
            </a:r>
            <a:r>
              <a:rPr lang="en-US" sz="1100" b="0" i="0" kern="1200" baseline="0" dirty="0" smtClean="0">
                <a:solidFill>
                  <a:schemeClr val="tx1"/>
                </a:solidFill>
                <a:effectLst/>
                <a:latin typeface="+mn-lt"/>
                <a:ea typeface="+mn-ea"/>
                <a:cs typeface="+mn-cs"/>
              </a:rPr>
              <a:t> API, </a:t>
            </a:r>
            <a:r>
              <a:rPr lang="en-US" sz="1100" b="0" i="0" kern="1200" baseline="0" dirty="0" err="1" smtClean="0">
                <a:solidFill>
                  <a:schemeClr val="tx1"/>
                </a:solidFill>
                <a:effectLst/>
                <a:latin typeface="+mn-lt"/>
                <a:ea typeface="+mn-ea"/>
                <a:cs typeface="+mn-cs"/>
              </a:rPr>
              <a:t>quản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lý</a:t>
            </a:r>
            <a:r>
              <a:rPr lang="en-US" sz="1100" b="0" i="0" kern="1200" baseline="0" dirty="0" smtClean="0">
                <a:solidFill>
                  <a:schemeClr val="tx1"/>
                </a:solidFill>
                <a:effectLst/>
                <a:latin typeface="+mn-lt"/>
                <a:ea typeface="+mn-ea"/>
                <a:cs typeface="+mn-cs"/>
              </a:rPr>
              <a:t> source code </a:t>
            </a:r>
            <a:r>
              <a:rPr lang="en-US" sz="1100" b="0" i="0" kern="1200" baseline="0" dirty="0" err="1" smtClean="0">
                <a:solidFill>
                  <a:schemeClr val="tx1"/>
                </a:solidFill>
                <a:effectLst/>
                <a:latin typeface="+mn-lt"/>
                <a:ea typeface="+mn-ea"/>
                <a:cs typeface="+mn-cs"/>
              </a:rPr>
              <a:t>tốt</a:t>
            </a:r>
            <a:endParaRPr lang="en-US" sz="1100" b="0" i="0" kern="1200" dirty="0" smtClean="0">
              <a:solidFill>
                <a:schemeClr val="tx1"/>
              </a:solidFill>
              <a:effectLst/>
              <a:latin typeface="+mn-lt"/>
              <a:ea typeface="+mn-ea"/>
              <a:cs typeface="+mn-cs"/>
            </a:endParaRPr>
          </a:p>
          <a:p>
            <a:pPr lvl="0"/>
            <a:r>
              <a:rPr lang="en-US" sz="1100" b="0" i="0" kern="1200" dirty="0" smtClean="0">
                <a:solidFill>
                  <a:schemeClr val="tx1"/>
                </a:solidFill>
                <a:effectLst/>
                <a:latin typeface="+mn-lt"/>
                <a:ea typeface="+mn-ea"/>
                <a:cs typeface="+mn-cs"/>
              </a:rPr>
              <a:t>MongoDB:</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Tốc</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độ</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đọc</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ghi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tìm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kiếm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nhanh</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hơn</a:t>
            </a:r>
            <a:r>
              <a:rPr lang="en-US" sz="1100" b="0" i="0" kern="1200" baseline="0" dirty="0" smtClean="0">
                <a:solidFill>
                  <a:schemeClr val="tx1"/>
                </a:solidFill>
                <a:effectLst/>
                <a:latin typeface="+mn-lt"/>
                <a:ea typeface="+mn-ea"/>
                <a:cs typeface="+mn-cs"/>
              </a:rPr>
              <a:t> do </a:t>
            </a:r>
            <a:r>
              <a:rPr lang="en-US" sz="1100" b="0" i="0" kern="1200" baseline="0" dirty="0" err="1" smtClean="0">
                <a:solidFill>
                  <a:schemeClr val="tx1"/>
                </a:solidFill>
                <a:effectLst/>
                <a:latin typeface="+mn-lt"/>
                <a:ea typeface="+mn-ea"/>
                <a:cs typeface="+mn-cs"/>
              </a:rPr>
              <a:t>lưu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trữ</a:t>
            </a:r>
            <a:r>
              <a:rPr lang="en-US" sz="1100" b="0" i="0" kern="1200" baseline="0" dirty="0" smtClean="0">
                <a:solidFill>
                  <a:schemeClr val="tx1"/>
                </a:solidFill>
                <a:effectLst/>
                <a:latin typeface="+mn-lt"/>
                <a:ea typeface="+mn-ea"/>
                <a:cs typeface="+mn-cs"/>
              </a:rPr>
              <a:t> DB </a:t>
            </a:r>
            <a:r>
              <a:rPr lang="en-US" sz="1100" b="0" i="0" kern="1200" baseline="0" dirty="0" err="1" smtClean="0">
                <a:solidFill>
                  <a:schemeClr val="tx1"/>
                </a:solidFill>
                <a:effectLst/>
                <a:latin typeface="+mn-lt"/>
                <a:ea typeface="+mn-ea"/>
                <a:cs typeface="+mn-cs"/>
              </a:rPr>
              <a:t>dưới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dạng</a:t>
            </a:r>
            <a:r>
              <a:rPr lang="en-US" sz="1100" b="0" i="0" kern="1200" baseline="0" dirty="0" smtClean="0">
                <a:solidFill>
                  <a:schemeClr val="tx1"/>
                </a:solidFill>
                <a:effectLst/>
                <a:latin typeface="+mn-lt"/>
                <a:ea typeface="+mn-ea"/>
                <a:cs typeface="+mn-cs"/>
              </a:rPr>
              <a:t> document </a:t>
            </a:r>
            <a:r>
              <a:rPr lang="en-US" sz="1100" b="0" i="0" kern="1200" baseline="0" dirty="0" err="1" smtClean="0">
                <a:solidFill>
                  <a:schemeClr val="tx1"/>
                </a:solidFill>
                <a:effectLst/>
                <a:latin typeface="+mn-lt"/>
                <a:ea typeface="+mn-ea"/>
                <a:cs typeface="+mn-cs"/>
              </a:rPr>
              <a:t>key:value</a:t>
            </a:r>
            <a:endParaRPr lang="en-US" sz="1100" b="0" i="0" kern="1200" baseline="0" dirty="0" smtClean="0">
              <a:solidFill>
                <a:schemeClr val="tx1"/>
              </a:solidFill>
              <a:effectLst/>
              <a:latin typeface="+mn-lt"/>
              <a:ea typeface="+mn-ea"/>
              <a:cs typeface="+mn-cs"/>
            </a:endParaRPr>
          </a:p>
          <a:p>
            <a:pPr lvl="0"/>
            <a:r>
              <a:rPr lang="en-US" sz="1100" b="0" i="0" kern="1200" dirty="0" err="1" smtClean="0">
                <a:solidFill>
                  <a:schemeClr val="tx1"/>
                </a:solidFill>
                <a:effectLst/>
                <a:latin typeface="+mn-lt"/>
                <a:ea typeface="+mn-ea"/>
                <a:cs typeface="+mn-cs"/>
              </a:rPr>
              <a:t>Hiệu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suất</a:t>
            </a:r>
            <a:r>
              <a:rPr lang="en-US" sz="1100" b="0" i="0" kern="1200" baseline="0" dirty="0" smtClean="0">
                <a:solidFill>
                  <a:schemeClr val="tx1"/>
                </a:solidFill>
                <a:effectLst/>
                <a:latin typeface="+mn-lt"/>
                <a:ea typeface="+mn-ea"/>
                <a:cs typeface="+mn-cs"/>
              </a:rPr>
              <a:t> mongo </a:t>
            </a:r>
            <a:r>
              <a:rPr lang="en-US" sz="1100" b="0" i="0" kern="1200" baseline="0" dirty="0" err="1" smtClean="0">
                <a:solidFill>
                  <a:schemeClr val="tx1"/>
                </a:solidFill>
                <a:effectLst/>
                <a:latin typeface="+mn-lt"/>
                <a:ea typeface="+mn-ea"/>
                <a:cs typeface="+mn-cs"/>
              </a:rPr>
              <a:t>tốt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hơn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bỏ</a:t>
            </a:r>
            <a:r>
              <a:rPr lang="en-US" sz="1100" b="0" i="0" kern="1200" baseline="0" dirty="0" smtClean="0">
                <a:solidFill>
                  <a:schemeClr val="tx1"/>
                </a:solidFill>
                <a:effectLst/>
                <a:latin typeface="+mn-lt"/>
                <a:ea typeface="+mn-ea"/>
                <a:cs typeface="+mn-cs"/>
              </a:rPr>
              <a:t> qua rang </a:t>
            </a:r>
            <a:r>
              <a:rPr lang="en-US" sz="1100" b="0" i="0" kern="1200" baseline="0" dirty="0" err="1" smtClean="0">
                <a:solidFill>
                  <a:schemeClr val="tx1"/>
                </a:solidFill>
                <a:effectLst/>
                <a:latin typeface="+mn-lt"/>
                <a:ea typeface="+mn-ea"/>
                <a:cs typeface="+mn-cs"/>
              </a:rPr>
              <a:t>buộc</a:t>
            </a:r>
            <a:r>
              <a:rPr lang="en-US" sz="1100" b="0" i="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Mỗi khi có một truy vấn như các recodữ liệu, bản ghi được cache (ghi đệm) lên bộ nhớ Ram, để phục vụ lượt truy vấn sau diễn ra nhanh hơn mà không cần phải đọc từ ổ cứng.</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Khi có yêu cầu thêm/sửa/xóa bản ghi, để đảm bảo hiệu suất của ứng dụng mặc định MongoDB sẽ chưa cập nhật xuống ổ cứng ngay, mà sau 60 giây MongoDB mới tthực hiện ghi toàn bộ dữ liệu thay đổi từ RAM xuống ổ cứng.</a:t>
            </a: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Document trong MongoDB có cấu trúc tương ự như kiểu dữ liệu JSON, nên nó có tính năng động rất lớn. </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vi-VN" sz="1100" b="0" i="0" kern="1200" dirty="0" smtClean="0">
                <a:solidFill>
                  <a:schemeClr val="tx1"/>
                </a:solidFill>
                <a:effectLst/>
                <a:latin typeface="+mn-lt"/>
                <a:ea typeface="+mn-ea"/>
                <a:cs typeface="+mn-cs"/>
              </a:rPr>
              <a:t>Document ta có thể hiểu nó giống rd dữ liệu trong MYSQL, tuy nhiên nó có sự khác biệt là các cặp (key =&gt; value) có thể không giống nhau ở mỗi document.</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dirty="0" err="1" smtClean="0">
                <a:solidFill>
                  <a:schemeClr val="tx1"/>
                </a:solidFill>
                <a:effectLst/>
                <a:latin typeface="+mn-lt"/>
                <a:ea typeface="+mn-ea"/>
                <a:cs typeface="+mn-cs"/>
              </a:rPr>
              <a:t>ReactJS</a:t>
            </a:r>
            <a:r>
              <a:rPr lang="en-US" sz="1100" b="0" i="0" kern="1200" dirty="0" smtClean="0">
                <a:solidFill>
                  <a:schemeClr val="tx1"/>
                </a:solidFill>
                <a:effectLst/>
                <a:latin typeface="+mn-lt"/>
                <a:ea typeface="+mn-ea"/>
                <a:cs typeface="+mn-cs"/>
              </a:rPr>
              <a:t>: Virtual Dom </a:t>
            </a:r>
            <a:r>
              <a:rPr lang="en-US" sz="1100" b="0" i="0" kern="1200" dirty="0" err="1" smtClean="0">
                <a:solidFill>
                  <a:schemeClr val="tx1"/>
                </a:solidFill>
                <a:effectLst/>
                <a:latin typeface="+mn-lt"/>
                <a:ea typeface="+mn-ea"/>
                <a:cs typeface="+mn-cs"/>
              </a:rPr>
              <a:t>tạo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bản</a:t>
            </a:r>
            <a:r>
              <a:rPr lang="en-US" sz="1100" b="0" i="0" kern="1200" baseline="0" dirty="0" smtClean="0">
                <a:solidFill>
                  <a:schemeClr val="tx1"/>
                </a:solidFill>
                <a:effectLst/>
                <a:latin typeface="+mn-lt"/>
                <a:ea typeface="+mn-ea"/>
                <a:cs typeface="+mn-cs"/>
              </a:rPr>
              <a:t> cache </a:t>
            </a:r>
            <a:r>
              <a:rPr lang="en-US" sz="1100" b="0" i="0" kern="1200" baseline="0" dirty="0" err="1" smtClean="0">
                <a:solidFill>
                  <a:schemeClr val="tx1"/>
                </a:solidFill>
                <a:effectLst/>
                <a:latin typeface="+mn-lt"/>
                <a:ea typeface="+mn-ea"/>
                <a:cs typeface="+mn-cs"/>
              </a:rPr>
              <a:t>giao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diện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xây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dựng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hệ</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thống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dựa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trên</a:t>
            </a:r>
            <a:r>
              <a:rPr lang="en-US" sz="1100" b="0" i="0" kern="1200" baseline="0" dirty="0" smtClean="0">
                <a:solidFill>
                  <a:schemeClr val="tx1"/>
                </a:solidFill>
                <a:effectLst/>
                <a:latin typeface="+mn-lt"/>
                <a:ea typeface="+mn-ea"/>
                <a:cs typeface="+mn-cs"/>
              </a:rPr>
              <a:t> component and subcomponent</a:t>
            </a: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baseline="0" dirty="0" err="1" smtClean="0">
                <a:solidFill>
                  <a:schemeClr val="tx1"/>
                </a:solidFill>
                <a:effectLst/>
                <a:latin typeface="+mn-lt"/>
                <a:ea typeface="+mn-ea"/>
                <a:cs typeface="+mn-cs"/>
              </a:rPr>
              <a:t>Bắt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sự</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kiện</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và</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thay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đổi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dữ</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liệu</a:t>
            </a:r>
            <a:r>
              <a:rPr lang="en-US" sz="1100" b="0" i="0" kern="1200" baseline="0" dirty="0" smtClean="0">
                <a:solidFill>
                  <a:schemeClr val="tx1"/>
                </a:solidFill>
                <a:effectLst/>
                <a:latin typeface="+mn-lt"/>
                <a:ea typeface="+mn-ea"/>
                <a:cs typeface="+mn-cs"/>
              </a:rPr>
              <a:t> , </a:t>
            </a:r>
            <a:r>
              <a:rPr lang="en-US" sz="1100" b="0" i="0" kern="1200" baseline="0" dirty="0" err="1" smtClean="0">
                <a:solidFill>
                  <a:schemeClr val="tx1"/>
                </a:solidFill>
                <a:effectLst/>
                <a:latin typeface="+mn-lt"/>
                <a:ea typeface="+mn-ea"/>
                <a:cs typeface="+mn-cs"/>
              </a:rPr>
              <a:t>không</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thay</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đổi</a:t>
            </a:r>
            <a:r>
              <a:rPr lang="en-US" sz="1100" b="0" i="0" kern="1200" baseline="0" dirty="0" smtClean="0">
                <a:solidFill>
                  <a:schemeClr val="tx1"/>
                </a:solidFill>
                <a:effectLst/>
                <a:latin typeface="+mn-lt"/>
                <a:ea typeface="+mn-ea"/>
                <a:cs typeface="+mn-cs"/>
              </a:rPr>
              <a:t> hay load </a:t>
            </a:r>
            <a:r>
              <a:rPr lang="en-US" sz="1100" b="0" i="0" kern="1200" baseline="0" dirty="0" err="1" smtClean="0">
                <a:solidFill>
                  <a:schemeClr val="tx1"/>
                </a:solidFill>
                <a:effectLst/>
                <a:latin typeface="+mn-lt"/>
                <a:ea typeface="+mn-ea"/>
                <a:cs typeface="+mn-cs"/>
              </a:rPr>
              <a:t>lại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cả</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trang</a:t>
            </a:r>
            <a:endParaRPr lang="en-US" sz="11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100" b="0" i="0" kern="1200" baseline="0" dirty="0" smtClean="0">
                <a:solidFill>
                  <a:schemeClr val="tx1"/>
                </a:solidFill>
                <a:effectLst/>
                <a:latin typeface="+mn-lt"/>
                <a:ea typeface="+mn-ea"/>
                <a:cs typeface="+mn-cs"/>
              </a:rPr>
              <a:t>Code </a:t>
            </a:r>
            <a:r>
              <a:rPr lang="en-US" sz="1100" b="0" i="0" kern="1200" baseline="0" dirty="0" err="1" smtClean="0">
                <a:solidFill>
                  <a:schemeClr val="tx1"/>
                </a:solidFill>
                <a:effectLst/>
                <a:latin typeface="+mn-lt"/>
                <a:ea typeface="+mn-ea"/>
                <a:cs typeface="+mn-cs"/>
              </a:rPr>
              <a:t>dễ</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hiểu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dễ</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bảo</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trì</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sửa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lỗi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hiệu</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suất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cao</a:t>
            </a:r>
            <a:r>
              <a:rPr lang="en-US" sz="1100" b="0" i="0" kern="1200" baseline="0" dirty="0" smtClean="0">
                <a:solidFill>
                  <a:schemeClr val="tx1"/>
                </a:solidFill>
                <a:effectLst/>
                <a:latin typeface="+mn-lt"/>
                <a:ea typeface="+mn-ea"/>
                <a:cs typeface="+mn-cs"/>
              </a:rPr>
              <a:t>.</a:t>
            </a:r>
            <a:endParaRPr lang="en-US" sz="11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vi-VN" sz="1100" b="0" i="0" kern="1200" dirty="0" smtClean="0">
              <a:solidFill>
                <a:schemeClr val="tx1"/>
              </a:solidFill>
              <a:effectLst/>
              <a:latin typeface="+mn-lt"/>
              <a:ea typeface="+mn-ea"/>
              <a:cs typeface="+mn-cs"/>
            </a:endParaRPr>
          </a:p>
          <a:p>
            <a:pPr lvl="0"/>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1561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Quản</a:t>
            </a:r>
            <a:r>
              <a:rPr lang="en-US" dirty="0" smtClean="0"/>
              <a:t> </a:t>
            </a:r>
            <a:r>
              <a:rPr lang="en-US" dirty="0" err="1" smtClean="0"/>
              <a:t>lý</a:t>
            </a:r>
            <a:r>
              <a:rPr lang="en-US" baseline="0" dirty="0" smtClean="0"/>
              <a:t> tin </a:t>
            </a:r>
            <a:r>
              <a:rPr lang="en-US" baseline="0" dirty="0" err="1" smtClean="0"/>
              <a:t>nhắn</a:t>
            </a:r>
            <a:endParaRPr lang="en-US" dirty="0"/>
          </a:p>
        </p:txBody>
      </p:sp>
    </p:spTree>
    <p:extLst>
      <p:ext uri="{BB962C8B-B14F-4D97-AF65-F5344CB8AC3E}">
        <p14:creationId xmlns:p14="http://schemas.microsoft.com/office/powerpoint/2010/main" val="242600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Quản</a:t>
            </a:r>
            <a:r>
              <a:rPr lang="en-US" dirty="0" smtClean="0"/>
              <a:t> </a:t>
            </a:r>
            <a:r>
              <a:rPr lang="en-US" dirty="0" err="1" smtClean="0"/>
              <a:t>lý</a:t>
            </a:r>
            <a:r>
              <a:rPr lang="en-US" baseline="0" dirty="0" smtClean="0"/>
              <a:t> tin </a:t>
            </a:r>
            <a:r>
              <a:rPr lang="en-US" baseline="0" dirty="0" err="1" smtClean="0"/>
              <a:t>nhắn</a:t>
            </a:r>
            <a:endParaRPr lang="en-US" dirty="0"/>
          </a:p>
        </p:txBody>
      </p:sp>
    </p:spTree>
    <p:extLst>
      <p:ext uri="{BB962C8B-B14F-4D97-AF65-F5344CB8AC3E}">
        <p14:creationId xmlns:p14="http://schemas.microsoft.com/office/powerpoint/2010/main" val="183582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1728825" y="1161055"/>
            <a:ext cx="4614750" cy="1159799"/>
          </a:xfrm>
          <a:prstGeom prst="rect">
            <a:avLst/>
          </a:prstGeom>
        </p:spPr>
        <p:txBody>
          <a:bodyPr wrap="square"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542770" y="4220095"/>
            <a:ext cx="596156"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3" name="Shape 163"/>
          <p:cNvSpPr/>
          <p:nvPr/>
        </p:nvSpPr>
        <p:spPr>
          <a:xfrm>
            <a:off x="-43737" y="3053286"/>
            <a:ext cx="586511"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4" name="Shape 164"/>
          <p:cNvSpPr/>
          <p:nvPr/>
        </p:nvSpPr>
        <p:spPr>
          <a:xfrm>
            <a:off x="3018826" y="3422421"/>
            <a:ext cx="278148"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5" name="Shape 165"/>
          <p:cNvSpPr/>
          <p:nvPr/>
        </p:nvSpPr>
        <p:spPr>
          <a:xfrm>
            <a:off x="2308536" y="3128353"/>
            <a:ext cx="548003"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6" name="Shape 166"/>
          <p:cNvSpPr/>
          <p:nvPr/>
        </p:nvSpPr>
        <p:spPr>
          <a:xfrm>
            <a:off x="4051237" y="3285717"/>
            <a:ext cx="604451"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7" name="Shape 167"/>
          <p:cNvSpPr/>
          <p:nvPr/>
        </p:nvSpPr>
        <p:spPr>
          <a:xfrm>
            <a:off x="6273344" y="3346847"/>
            <a:ext cx="655344"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8" name="Shape 168"/>
          <p:cNvSpPr/>
          <p:nvPr/>
        </p:nvSpPr>
        <p:spPr>
          <a:xfrm>
            <a:off x="3413337" y="3125540"/>
            <a:ext cx="492906"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69" name="Shape 169"/>
          <p:cNvSpPr/>
          <p:nvPr/>
        </p:nvSpPr>
        <p:spPr>
          <a:xfrm>
            <a:off x="3314913" y="3994839"/>
            <a:ext cx="68976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0" name="Shape 170"/>
          <p:cNvSpPr/>
          <p:nvPr/>
        </p:nvSpPr>
        <p:spPr>
          <a:xfrm>
            <a:off x="1983683" y="4036537"/>
            <a:ext cx="667767"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1" name="Shape 171"/>
          <p:cNvSpPr/>
          <p:nvPr/>
        </p:nvSpPr>
        <p:spPr>
          <a:xfrm>
            <a:off x="1587405" y="3186156"/>
            <a:ext cx="622316"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2" name="Shape 172"/>
          <p:cNvSpPr/>
          <p:nvPr/>
        </p:nvSpPr>
        <p:spPr>
          <a:xfrm>
            <a:off x="1010522" y="3186146"/>
            <a:ext cx="449359"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3" name="Shape 173"/>
          <p:cNvSpPr/>
          <p:nvPr/>
        </p:nvSpPr>
        <p:spPr>
          <a:xfrm>
            <a:off x="2011213" y="4813558"/>
            <a:ext cx="612707"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4" name="Shape 174"/>
          <p:cNvSpPr/>
          <p:nvPr/>
        </p:nvSpPr>
        <p:spPr>
          <a:xfrm>
            <a:off x="5359816" y="4508764"/>
            <a:ext cx="780662"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5" name="Shape 175"/>
          <p:cNvSpPr/>
          <p:nvPr/>
        </p:nvSpPr>
        <p:spPr>
          <a:xfrm>
            <a:off x="5359825" y="3104431"/>
            <a:ext cx="513548"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6" name="Shape 176"/>
          <p:cNvSpPr/>
          <p:nvPr/>
        </p:nvSpPr>
        <p:spPr>
          <a:xfrm>
            <a:off x="3946656" y="4729516"/>
            <a:ext cx="393784"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7" name="Shape 177"/>
          <p:cNvSpPr/>
          <p:nvPr/>
        </p:nvSpPr>
        <p:spPr>
          <a:xfrm>
            <a:off x="6282280" y="4729066"/>
            <a:ext cx="381398"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8" name="Shape 178"/>
          <p:cNvSpPr/>
          <p:nvPr/>
        </p:nvSpPr>
        <p:spPr>
          <a:xfrm>
            <a:off x="2856539" y="4429331"/>
            <a:ext cx="428201"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79" name="Shape 179"/>
          <p:cNvSpPr/>
          <p:nvPr/>
        </p:nvSpPr>
        <p:spPr>
          <a:xfrm>
            <a:off x="5981545" y="3053271"/>
            <a:ext cx="40616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0" name="Shape 180"/>
          <p:cNvSpPr/>
          <p:nvPr/>
        </p:nvSpPr>
        <p:spPr>
          <a:xfrm>
            <a:off x="1178089" y="4028294"/>
            <a:ext cx="550742"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1" name="Shape 181"/>
          <p:cNvSpPr/>
          <p:nvPr/>
        </p:nvSpPr>
        <p:spPr>
          <a:xfrm>
            <a:off x="185297" y="4094880"/>
            <a:ext cx="206575"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2" name="Shape 182"/>
          <p:cNvSpPr/>
          <p:nvPr/>
        </p:nvSpPr>
        <p:spPr>
          <a:xfrm>
            <a:off x="6387707" y="4082888"/>
            <a:ext cx="517677"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3" name="Shape 183"/>
          <p:cNvSpPr/>
          <p:nvPr/>
        </p:nvSpPr>
        <p:spPr>
          <a:xfrm>
            <a:off x="644785" y="3417442"/>
            <a:ext cx="238214"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4" name="Shape 184"/>
          <p:cNvSpPr/>
          <p:nvPr/>
        </p:nvSpPr>
        <p:spPr>
          <a:xfrm rot="1920742">
            <a:off x="4280279" y="4213994"/>
            <a:ext cx="663597"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5" name="Shape 185"/>
          <p:cNvSpPr/>
          <p:nvPr/>
        </p:nvSpPr>
        <p:spPr>
          <a:xfrm rot="-3496844">
            <a:off x="19647" y="4567615"/>
            <a:ext cx="537852" cy="34833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6" name="Shape 186"/>
          <p:cNvSpPr/>
          <p:nvPr/>
        </p:nvSpPr>
        <p:spPr>
          <a:xfrm>
            <a:off x="5638637" y="3966329"/>
            <a:ext cx="634701"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7" name="Shape 187"/>
          <p:cNvSpPr/>
          <p:nvPr/>
        </p:nvSpPr>
        <p:spPr>
          <a:xfrm rot="-5400000">
            <a:off x="4810871" y="3100382"/>
            <a:ext cx="493819" cy="473652"/>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8" name="Shape 188"/>
          <p:cNvSpPr/>
          <p:nvPr/>
        </p:nvSpPr>
        <p:spPr>
          <a:xfrm>
            <a:off x="4839906" y="3705911"/>
            <a:ext cx="499774"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89" name="Shape 189"/>
          <p:cNvSpPr/>
          <p:nvPr/>
        </p:nvSpPr>
        <p:spPr>
          <a:xfrm>
            <a:off x="1399510" y="4742878"/>
            <a:ext cx="510809"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90" name="Shape 190"/>
          <p:cNvSpPr/>
          <p:nvPr/>
        </p:nvSpPr>
        <p:spPr>
          <a:xfrm>
            <a:off x="5002356" y="4614394"/>
            <a:ext cx="231346"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2408203" y="1661766"/>
            <a:ext cx="3976199" cy="1159799"/>
          </a:xfrm>
          <a:prstGeom prst="rect">
            <a:avLst/>
          </a:prstGeom>
        </p:spPr>
        <p:txBody>
          <a:bodyPr wrap="square"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2408166" y="2864180"/>
            <a:ext cx="3976199" cy="784799"/>
          </a:xfrm>
          <a:prstGeom prst="rect">
            <a:avLst/>
          </a:prstGeom>
        </p:spPr>
        <p:txBody>
          <a:bodyPr wrap="square"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3309060" y="4661643"/>
            <a:ext cx="337912"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95" name="Shape 195"/>
          <p:cNvSpPr/>
          <p:nvPr/>
        </p:nvSpPr>
        <p:spPr>
          <a:xfrm>
            <a:off x="2976619" y="4000287"/>
            <a:ext cx="332444"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96" name="Shape 196"/>
          <p:cNvSpPr/>
          <p:nvPr/>
        </p:nvSpPr>
        <p:spPr>
          <a:xfrm>
            <a:off x="4712523" y="4209514"/>
            <a:ext cx="157660"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97" name="Shape 197"/>
          <p:cNvSpPr/>
          <p:nvPr/>
        </p:nvSpPr>
        <p:spPr>
          <a:xfrm>
            <a:off x="4309920" y="4042840"/>
            <a:ext cx="310618"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98" name="Shape 198"/>
          <p:cNvSpPr/>
          <p:nvPr/>
        </p:nvSpPr>
        <p:spPr>
          <a:xfrm>
            <a:off x="5297707" y="4132027"/>
            <a:ext cx="342614"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199" name="Shape 199"/>
          <p:cNvSpPr/>
          <p:nvPr/>
        </p:nvSpPr>
        <p:spPr>
          <a:xfrm>
            <a:off x="6557232" y="4166676"/>
            <a:ext cx="37146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0" name="Shape 200"/>
          <p:cNvSpPr/>
          <p:nvPr/>
        </p:nvSpPr>
        <p:spPr>
          <a:xfrm>
            <a:off x="4936140" y="4041241"/>
            <a:ext cx="27938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1" name="Shape 201"/>
          <p:cNvSpPr/>
          <p:nvPr/>
        </p:nvSpPr>
        <p:spPr>
          <a:xfrm>
            <a:off x="4880350" y="4533966"/>
            <a:ext cx="390968"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2" name="Shape 202"/>
          <p:cNvSpPr/>
          <p:nvPr/>
        </p:nvSpPr>
        <p:spPr>
          <a:xfrm>
            <a:off x="4125792" y="4557604"/>
            <a:ext cx="378503"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3" name="Shape 203"/>
          <p:cNvSpPr/>
          <p:nvPr/>
        </p:nvSpPr>
        <p:spPr>
          <a:xfrm>
            <a:off x="3901175" y="4075598"/>
            <a:ext cx="35274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4" name="Shape 204"/>
          <p:cNvSpPr/>
          <p:nvPr/>
        </p:nvSpPr>
        <p:spPr>
          <a:xfrm>
            <a:off x="3574189" y="4075593"/>
            <a:ext cx="2547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5" name="Shape 205"/>
          <p:cNvSpPr/>
          <p:nvPr/>
        </p:nvSpPr>
        <p:spPr>
          <a:xfrm>
            <a:off x="4141393" y="4998018"/>
            <a:ext cx="347294"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6" name="Shape 206"/>
          <p:cNvSpPr/>
          <p:nvPr/>
        </p:nvSpPr>
        <p:spPr>
          <a:xfrm>
            <a:off x="6039428" y="4825264"/>
            <a:ext cx="442494"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7" name="Shape 207"/>
          <p:cNvSpPr/>
          <p:nvPr/>
        </p:nvSpPr>
        <p:spPr>
          <a:xfrm>
            <a:off x="6039435" y="4029276"/>
            <a:ext cx="291089"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8" name="Shape 208"/>
          <p:cNvSpPr/>
          <p:nvPr/>
        </p:nvSpPr>
        <p:spPr>
          <a:xfrm>
            <a:off x="5238432" y="4950383"/>
            <a:ext cx="223204"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09" name="Shape 209"/>
          <p:cNvSpPr/>
          <p:nvPr/>
        </p:nvSpPr>
        <p:spPr>
          <a:xfrm>
            <a:off x="6562296" y="4950125"/>
            <a:ext cx="216184"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0" name="Shape 210"/>
          <p:cNvSpPr/>
          <p:nvPr/>
        </p:nvSpPr>
        <p:spPr>
          <a:xfrm>
            <a:off x="4620536" y="4780238"/>
            <a:ext cx="242712"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1" name="Shape 211"/>
          <p:cNvSpPr/>
          <p:nvPr/>
        </p:nvSpPr>
        <p:spPr>
          <a:xfrm>
            <a:off x="6391834" y="4000279"/>
            <a:ext cx="230225"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2" name="Shape 212"/>
          <p:cNvSpPr/>
          <p:nvPr/>
        </p:nvSpPr>
        <p:spPr>
          <a:xfrm>
            <a:off x="3669170" y="4552932"/>
            <a:ext cx="312171"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3" name="Shape 213"/>
          <p:cNvSpPr/>
          <p:nvPr/>
        </p:nvSpPr>
        <p:spPr>
          <a:xfrm>
            <a:off x="6622054" y="4583868"/>
            <a:ext cx="293429"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4" name="Shape 214"/>
          <p:cNvSpPr/>
          <p:nvPr/>
        </p:nvSpPr>
        <p:spPr>
          <a:xfrm>
            <a:off x="3366883" y="4206693"/>
            <a:ext cx="135024"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5" name="Shape 215"/>
          <p:cNvSpPr/>
          <p:nvPr/>
        </p:nvSpPr>
        <p:spPr>
          <a:xfrm rot="1920548">
            <a:off x="5427546" y="4658174"/>
            <a:ext cx="37614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6" name="Shape 216"/>
          <p:cNvSpPr/>
          <p:nvPr/>
        </p:nvSpPr>
        <p:spPr>
          <a:xfrm>
            <a:off x="6197469" y="4517809"/>
            <a:ext cx="35976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7" name="Shape 217"/>
          <p:cNvSpPr/>
          <p:nvPr/>
        </p:nvSpPr>
        <p:spPr>
          <a:xfrm rot="-5400000">
            <a:off x="5728281" y="4026976"/>
            <a:ext cx="279905" cy="26847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8" name="Shape 218"/>
          <p:cNvSpPr/>
          <p:nvPr/>
        </p:nvSpPr>
        <p:spPr>
          <a:xfrm>
            <a:off x="5744735" y="4370201"/>
            <a:ext cx="283281"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19" name="Shape 219"/>
          <p:cNvSpPr/>
          <p:nvPr/>
        </p:nvSpPr>
        <p:spPr>
          <a:xfrm>
            <a:off x="3794674" y="4957957"/>
            <a:ext cx="289535"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0" name="Shape 220"/>
          <p:cNvSpPr/>
          <p:nvPr/>
        </p:nvSpPr>
        <p:spPr>
          <a:xfrm>
            <a:off x="5836817" y="4885132"/>
            <a:ext cx="13113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1" name="Shape 221"/>
          <p:cNvSpPr/>
          <p:nvPr/>
        </p:nvSpPr>
        <p:spPr>
          <a:xfrm>
            <a:off x="1112073" y="4209514"/>
            <a:ext cx="157660"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2" name="Shape 222"/>
          <p:cNvSpPr/>
          <p:nvPr/>
        </p:nvSpPr>
        <p:spPr>
          <a:xfrm>
            <a:off x="709470" y="4042840"/>
            <a:ext cx="310618"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3" name="Shape 223"/>
          <p:cNvSpPr/>
          <p:nvPr/>
        </p:nvSpPr>
        <p:spPr>
          <a:xfrm>
            <a:off x="1697257" y="4132027"/>
            <a:ext cx="342614"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4" name="Shape 224"/>
          <p:cNvSpPr/>
          <p:nvPr/>
        </p:nvSpPr>
        <p:spPr>
          <a:xfrm>
            <a:off x="1335690" y="4041241"/>
            <a:ext cx="27938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5" name="Shape 225"/>
          <p:cNvSpPr/>
          <p:nvPr/>
        </p:nvSpPr>
        <p:spPr>
          <a:xfrm>
            <a:off x="1279900" y="4533966"/>
            <a:ext cx="390968"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6" name="Shape 226"/>
          <p:cNvSpPr/>
          <p:nvPr/>
        </p:nvSpPr>
        <p:spPr>
          <a:xfrm>
            <a:off x="525342" y="4557604"/>
            <a:ext cx="378503"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7" name="Shape 227"/>
          <p:cNvSpPr/>
          <p:nvPr/>
        </p:nvSpPr>
        <p:spPr>
          <a:xfrm>
            <a:off x="300724" y="4075598"/>
            <a:ext cx="35274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8" name="Shape 228"/>
          <p:cNvSpPr/>
          <p:nvPr/>
        </p:nvSpPr>
        <p:spPr>
          <a:xfrm>
            <a:off x="-26262" y="4075593"/>
            <a:ext cx="2547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29" name="Shape 229"/>
          <p:cNvSpPr/>
          <p:nvPr/>
        </p:nvSpPr>
        <p:spPr>
          <a:xfrm>
            <a:off x="540943" y="4998018"/>
            <a:ext cx="347294"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0" name="Shape 230"/>
          <p:cNvSpPr/>
          <p:nvPr/>
        </p:nvSpPr>
        <p:spPr>
          <a:xfrm>
            <a:off x="2438979" y="4825264"/>
            <a:ext cx="442494"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1" name="Shape 231"/>
          <p:cNvSpPr/>
          <p:nvPr/>
        </p:nvSpPr>
        <p:spPr>
          <a:xfrm>
            <a:off x="2438985" y="4029276"/>
            <a:ext cx="291089"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2" name="Shape 232"/>
          <p:cNvSpPr/>
          <p:nvPr/>
        </p:nvSpPr>
        <p:spPr>
          <a:xfrm>
            <a:off x="1637982" y="4950383"/>
            <a:ext cx="223204"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3" name="Shape 233"/>
          <p:cNvSpPr/>
          <p:nvPr/>
        </p:nvSpPr>
        <p:spPr>
          <a:xfrm>
            <a:off x="2961846" y="4950125"/>
            <a:ext cx="216184"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4" name="Shape 234"/>
          <p:cNvSpPr/>
          <p:nvPr/>
        </p:nvSpPr>
        <p:spPr>
          <a:xfrm>
            <a:off x="1020086" y="4780238"/>
            <a:ext cx="242712"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5" name="Shape 235"/>
          <p:cNvSpPr/>
          <p:nvPr/>
        </p:nvSpPr>
        <p:spPr>
          <a:xfrm>
            <a:off x="2791384" y="4000279"/>
            <a:ext cx="230225"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6" name="Shape 236"/>
          <p:cNvSpPr/>
          <p:nvPr/>
        </p:nvSpPr>
        <p:spPr>
          <a:xfrm>
            <a:off x="68720" y="4552932"/>
            <a:ext cx="312171"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7" name="Shape 237"/>
          <p:cNvSpPr/>
          <p:nvPr/>
        </p:nvSpPr>
        <p:spPr>
          <a:xfrm>
            <a:off x="3021604" y="4583868"/>
            <a:ext cx="293429"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8" name="Shape 238"/>
          <p:cNvSpPr/>
          <p:nvPr/>
        </p:nvSpPr>
        <p:spPr>
          <a:xfrm>
            <a:off x="2027" y="4900230"/>
            <a:ext cx="135024"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39" name="Shape 239"/>
          <p:cNvSpPr/>
          <p:nvPr/>
        </p:nvSpPr>
        <p:spPr>
          <a:xfrm rot="1920548">
            <a:off x="1827096" y="4658174"/>
            <a:ext cx="37614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40" name="Shape 240"/>
          <p:cNvSpPr/>
          <p:nvPr/>
        </p:nvSpPr>
        <p:spPr>
          <a:xfrm>
            <a:off x="2597019" y="4517809"/>
            <a:ext cx="35976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41" name="Shape 241"/>
          <p:cNvSpPr/>
          <p:nvPr/>
        </p:nvSpPr>
        <p:spPr>
          <a:xfrm rot="-5400000">
            <a:off x="2127830" y="4026976"/>
            <a:ext cx="279905" cy="26847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42" name="Shape 242"/>
          <p:cNvSpPr/>
          <p:nvPr/>
        </p:nvSpPr>
        <p:spPr>
          <a:xfrm>
            <a:off x="2144285" y="4370201"/>
            <a:ext cx="283281"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43" name="Shape 243"/>
          <p:cNvSpPr/>
          <p:nvPr/>
        </p:nvSpPr>
        <p:spPr>
          <a:xfrm>
            <a:off x="194224" y="4957957"/>
            <a:ext cx="289535"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
        <p:nvSpPr>
          <p:cNvPr id="244" name="Shape 244"/>
          <p:cNvSpPr/>
          <p:nvPr/>
        </p:nvSpPr>
        <p:spPr>
          <a:xfrm>
            <a:off x="2236367" y="4885132"/>
            <a:ext cx="13113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wrap="square" lIns="91425" tIns="91425" rIns="91425" bIns="91425" anchor="ctr" anchorCtr="0">
            <a:noAutofit/>
          </a:bodyPr>
          <a:lstStyle/>
          <a:p>
            <a:pPr lvl="0" rtl="0">
              <a:spcBef>
                <a:spcPts val="0"/>
              </a:spcBef>
              <a:buNone/>
            </a:pPr>
            <a:endParaRPr sz="1400">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560946" y="225025"/>
            <a:ext cx="4605299"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560946" y="1302836"/>
            <a:ext cx="4605299" cy="3610800"/>
          </a:xfrm>
          <a:prstGeom prst="rect">
            <a:avLst/>
          </a:prstGeom>
        </p:spPr>
        <p:txBody>
          <a:bodyPr wrap="square" lIns="91425" tIns="91425" rIns="91425" bIns="91425" anchor="t" anchorCtr="0"/>
          <a:lstStyle>
            <a:lvl1pPr lvl="0">
              <a:spcBef>
                <a:spcPts val="0"/>
              </a:spcBef>
              <a:buSzPct val="100000"/>
              <a:defRPr sz="25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5582179" y="-91153"/>
            <a:ext cx="1347217"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solidFill>
                  <a:srgbClr val="A4C2F4"/>
                </a:solidFill>
              </a:endParaRPr>
            </a:p>
          </p:txBody>
        </p:sp>
      </p:grpSp>
      <p:cxnSp>
        <p:nvCxnSpPr>
          <p:cNvPr id="321" name="Shape 321"/>
          <p:cNvCxnSpPr/>
          <p:nvPr/>
        </p:nvCxnSpPr>
        <p:spPr>
          <a:xfrm>
            <a:off x="637859" y="1031425"/>
            <a:ext cx="452834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560946" y="225025"/>
            <a:ext cx="4605299" cy="8574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560946" y="1363153"/>
            <a:ext cx="2369249" cy="3610800"/>
          </a:xfrm>
          <a:prstGeom prst="rect">
            <a:avLst/>
          </a:prstGeom>
        </p:spPr>
        <p:txBody>
          <a:bodyPr wrap="square"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3072826" y="1363153"/>
            <a:ext cx="2369249" cy="3610800"/>
          </a:xfrm>
          <a:prstGeom prst="rect">
            <a:avLst/>
          </a:prstGeom>
        </p:spPr>
        <p:txBody>
          <a:bodyPr wrap="square"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5582179" y="-91153"/>
            <a:ext cx="1347217"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wrap="square" lIns="91425" tIns="91425" rIns="91425" bIns="91425" anchor="ctr" anchorCtr="0">
              <a:noAutofit/>
            </a:bodyPr>
            <a:lstStyle/>
            <a:p>
              <a:pPr lvl="0">
                <a:spcBef>
                  <a:spcPts val="0"/>
                </a:spcBef>
                <a:buNone/>
              </a:pPr>
              <a:endParaRPr sz="1400"/>
            </a:p>
          </p:txBody>
        </p:sp>
      </p:grpSp>
      <p:cxnSp>
        <p:nvCxnSpPr>
          <p:cNvPr id="356" name="Shape 356"/>
          <p:cNvCxnSpPr/>
          <p:nvPr/>
        </p:nvCxnSpPr>
        <p:spPr>
          <a:xfrm>
            <a:off x="637859" y="1031425"/>
            <a:ext cx="4528349" cy="0"/>
          </a:xfrm>
          <a:prstGeom prst="straightConnector1">
            <a:avLst/>
          </a:prstGeom>
          <a:noFill/>
          <a:ln w="19050" cap="rnd" cmpd="sng">
            <a:solidFill>
              <a:srgbClr val="A4C2F4"/>
            </a:solidFill>
            <a:prstDash val="dash"/>
            <a:round/>
            <a:headEnd type="none" w="lg" len="lg"/>
            <a:tailEnd type="none" w="lg" len="lg"/>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4" y="-23"/>
            <a:ext cx="6857848"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sz="1400"/>
            </a:p>
          </p:txBody>
        </p:sp>
      </p:grpSp>
      <p:sp>
        <p:nvSpPr>
          <p:cNvPr id="158" name="Shape 158"/>
          <p:cNvSpPr txBox="1">
            <a:spLocks noGrp="1"/>
          </p:cNvSpPr>
          <p:nvPr>
            <p:ph type="title"/>
          </p:nvPr>
        </p:nvSpPr>
        <p:spPr>
          <a:xfrm>
            <a:off x="560945" y="225025"/>
            <a:ext cx="5093775" cy="857400"/>
          </a:xfrm>
          <a:prstGeom prst="rect">
            <a:avLst/>
          </a:prstGeom>
          <a:noFill/>
          <a:ln>
            <a:noFill/>
          </a:ln>
        </p:spPr>
        <p:txBody>
          <a:bodyPr wrap="square" lIns="91425" tIns="91425" rIns="91425" bIns="91425" anchor="b" anchorCtr="0"/>
          <a:lstStyle>
            <a:lvl1pPr lvl="0">
              <a:spcBef>
                <a:spcPts val="0"/>
              </a:spcBef>
              <a:buClr>
                <a:srgbClr val="3C78D8"/>
              </a:buClr>
              <a:buSzPct val="100000"/>
              <a:buFont typeface="Sniglet"/>
              <a:buNone/>
              <a:defRPr sz="1800">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560945" y="1314900"/>
            <a:ext cx="5093775" cy="3610800"/>
          </a:xfrm>
          <a:prstGeom prst="rect">
            <a:avLst/>
          </a:prstGeom>
          <a:noFill/>
          <a:ln>
            <a:noFill/>
          </a:ln>
        </p:spPr>
        <p:txBody>
          <a:bodyPr wrap="square"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buChar char="■"/>
              <a:defRPr sz="2000">
                <a:solidFill>
                  <a:srgbClr val="3D4965"/>
                </a:solidFill>
                <a:latin typeface="Dosis"/>
                <a:ea typeface="Dosis"/>
                <a:cs typeface="Dosis"/>
                <a:sym typeface="Dosis"/>
              </a:defRPr>
            </a:lvl3pPr>
            <a:lvl4pPr lvl="3">
              <a:spcBef>
                <a:spcPts val="360"/>
              </a:spcBef>
              <a:buClr>
                <a:srgbClr val="3D4965"/>
              </a:buClr>
              <a:buSzPct val="100000"/>
              <a:buFont typeface="Dosis"/>
              <a:buChar char="●"/>
              <a:defRPr sz="1800">
                <a:solidFill>
                  <a:srgbClr val="3D4965"/>
                </a:solidFill>
                <a:latin typeface="Dosis"/>
                <a:ea typeface="Dosis"/>
                <a:cs typeface="Dosis"/>
                <a:sym typeface="Dosis"/>
              </a:defRPr>
            </a:lvl4pPr>
            <a:lvl5pPr lvl="4">
              <a:spcBef>
                <a:spcPts val="360"/>
              </a:spcBef>
              <a:buClr>
                <a:srgbClr val="3D4965"/>
              </a:buClr>
              <a:buSzPct val="100000"/>
              <a:buFont typeface="Dosis"/>
              <a:buChar char="○"/>
              <a:defRPr sz="1800">
                <a:solidFill>
                  <a:srgbClr val="3D4965"/>
                </a:solidFill>
                <a:latin typeface="Dosis"/>
                <a:ea typeface="Dosis"/>
                <a:cs typeface="Dosis"/>
                <a:sym typeface="Dosis"/>
              </a:defRPr>
            </a:lvl5pPr>
            <a:lvl6pPr lvl="5">
              <a:spcBef>
                <a:spcPts val="360"/>
              </a:spcBef>
              <a:buClr>
                <a:srgbClr val="3D4965"/>
              </a:buClr>
              <a:buSzPct val="100000"/>
              <a:buFont typeface="Dosis"/>
              <a:buChar char="■"/>
              <a:defRPr sz="1800">
                <a:solidFill>
                  <a:srgbClr val="3D4965"/>
                </a:solidFill>
                <a:latin typeface="Dosis"/>
                <a:ea typeface="Dosis"/>
                <a:cs typeface="Dosis"/>
                <a:sym typeface="Dosis"/>
              </a:defRPr>
            </a:lvl6pPr>
            <a:lvl7pPr lvl="6">
              <a:spcBef>
                <a:spcPts val="360"/>
              </a:spcBef>
              <a:buClr>
                <a:srgbClr val="3D4965"/>
              </a:buClr>
              <a:buSzPct val="100000"/>
              <a:buFont typeface="Dosis"/>
              <a:buChar char="●"/>
              <a:defRPr sz="1800">
                <a:solidFill>
                  <a:srgbClr val="3D4965"/>
                </a:solidFill>
                <a:latin typeface="Dosis"/>
                <a:ea typeface="Dosis"/>
                <a:cs typeface="Dosis"/>
                <a:sym typeface="Dosis"/>
              </a:defRPr>
            </a:lvl7pPr>
            <a:lvl8pPr lvl="7">
              <a:spcBef>
                <a:spcPts val="360"/>
              </a:spcBef>
              <a:buClr>
                <a:srgbClr val="3D4965"/>
              </a:buClr>
              <a:buSzPct val="100000"/>
              <a:buFont typeface="Dosis"/>
              <a:buChar char="○"/>
              <a:defRPr sz="1800">
                <a:solidFill>
                  <a:srgbClr val="3D4965"/>
                </a:solidFill>
                <a:latin typeface="Dosis"/>
                <a:ea typeface="Dosis"/>
                <a:cs typeface="Dosis"/>
                <a:sym typeface="Dosis"/>
              </a:defRPr>
            </a:lvl8pPr>
            <a:lvl9pPr lvl="8">
              <a:spcBef>
                <a:spcPts val="360"/>
              </a:spcBef>
              <a:buClr>
                <a:srgbClr val="3D4965"/>
              </a:buClr>
              <a:buSzPct val="1000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7" r:id="rId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D10A68-1FAC-534E-A8EE-F5E316DCE054}"/>
              </a:ext>
            </a:extLst>
          </p:cNvPr>
          <p:cNvSpPr>
            <a:spLocks noGrp="1"/>
          </p:cNvSpPr>
          <p:nvPr/>
        </p:nvSpPr>
        <p:spPr>
          <a:xfrm>
            <a:off x="781050" y="750777"/>
            <a:ext cx="5410200" cy="23543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solidFill>
                  <a:schemeClr val="accent1">
                    <a:lumMod val="75000"/>
                  </a:schemeClr>
                </a:solidFill>
                <a:latin typeface="Arial" panose="020B0604020202020204" pitchFamily="34" charset="0"/>
                <a:cs typeface="Arial" panose="020B0604020202020204" pitchFamily="34" charset="0"/>
              </a:rPr>
              <a:t>ĐỒ ÁN </a:t>
            </a:r>
            <a:br>
              <a:rPr lang="en-US" sz="1800" dirty="0">
                <a:solidFill>
                  <a:schemeClr val="accent1">
                    <a:lumMod val="75000"/>
                  </a:schemeClr>
                </a:solidFill>
                <a:latin typeface="Arial" panose="020B0604020202020204" pitchFamily="34" charset="0"/>
                <a:cs typeface="Arial" panose="020B0604020202020204" pitchFamily="34" charset="0"/>
              </a:rPr>
            </a:br>
            <a:r>
              <a:rPr lang="en-US" sz="1800" dirty="0">
                <a:solidFill>
                  <a:schemeClr val="accent1">
                    <a:lumMod val="75000"/>
                  </a:schemeClr>
                </a:solidFill>
                <a:latin typeface="Arial" panose="020B0604020202020204" pitchFamily="34" charset="0"/>
                <a:cs typeface="Arial" panose="020B0604020202020204" pitchFamily="34" charset="0"/>
              </a:rPr>
              <a:t>TỐT NGHIỆP ĐẠI HỌC</a:t>
            </a:r>
            <a:br>
              <a:rPr lang="en-US" sz="1800" dirty="0">
                <a:solidFill>
                  <a:schemeClr val="accent1">
                    <a:lumMod val="75000"/>
                  </a:schemeClr>
                </a:solidFill>
                <a:latin typeface="Arial" panose="020B0604020202020204" pitchFamily="34" charset="0"/>
                <a:cs typeface="Arial" panose="020B0604020202020204" pitchFamily="34" charset="0"/>
              </a:rPr>
            </a:br>
            <a:r>
              <a:rPr lang="en-US" sz="1800" dirty="0">
                <a:solidFill>
                  <a:schemeClr val="accent1">
                    <a:lumMod val="75000"/>
                  </a:schemeClr>
                </a:solidFill>
                <a:latin typeface="Arial" panose="020B0604020202020204" pitchFamily="34" charset="0"/>
                <a:cs typeface="Arial" panose="020B0604020202020204" pitchFamily="34" charset="0"/>
              </a:rPr>
              <a:t>NGÀNH CÔNG NGHỆ THÔNG TIN</a:t>
            </a:r>
            <a:br>
              <a:rPr lang="en-US" sz="1800" dirty="0">
                <a:solidFill>
                  <a:schemeClr val="accent1">
                    <a:lumMod val="75000"/>
                  </a:schemeClr>
                </a:solidFill>
                <a:latin typeface="Arial" panose="020B0604020202020204" pitchFamily="34" charset="0"/>
                <a:cs typeface="Arial" panose="020B0604020202020204" pitchFamily="34" charset="0"/>
              </a:rPr>
            </a:br>
            <a:endParaRPr lang="en-US" sz="1800" dirty="0">
              <a:solidFill>
                <a:schemeClr val="accent1">
                  <a:lumMod val="75000"/>
                </a:schemeClr>
              </a:solidFill>
              <a:latin typeface="Arial" panose="020B0604020202020204" pitchFamily="34" charset="0"/>
              <a:cs typeface="Arial" panose="020B0604020202020204" pitchFamily="34" charset="0"/>
            </a:endParaRPr>
          </a:p>
          <a:p>
            <a:r>
              <a:rPr lang="en-US" sz="1800" b="1" dirty="0">
                <a:solidFill>
                  <a:schemeClr val="accent1">
                    <a:lumMod val="75000"/>
                  </a:schemeClr>
                </a:solidFill>
                <a:latin typeface="Arial" panose="020B0604020202020204" pitchFamily="34" charset="0"/>
                <a:cs typeface="Arial" panose="020B0604020202020204" pitchFamily="34" charset="0"/>
              </a:rPr>
              <a:t>MẠNG XÃ HỘI THÚ CƯNG</a:t>
            </a:r>
            <a:r>
              <a:rPr lang="en-US" sz="1800" dirty="0">
                <a:solidFill>
                  <a:schemeClr val="accent1">
                    <a:lumMod val="75000"/>
                  </a:schemeClr>
                </a:solidFill>
                <a:latin typeface="Arial" panose="020B0604020202020204" pitchFamily="34" charset="0"/>
                <a:cs typeface="Arial" panose="020B0604020202020204" pitchFamily="34" charset="0"/>
              </a:rPr>
              <a:t/>
            </a:r>
            <a:br>
              <a:rPr lang="en-US" sz="1800" dirty="0">
                <a:solidFill>
                  <a:schemeClr val="accent1">
                    <a:lumMod val="75000"/>
                  </a:schemeClr>
                </a:solidFill>
                <a:latin typeface="Arial" panose="020B0604020202020204" pitchFamily="34" charset="0"/>
                <a:cs typeface="Arial" panose="020B0604020202020204" pitchFamily="34" charset="0"/>
              </a:rPr>
            </a:br>
            <a:r>
              <a:rPr lang="en-US" sz="1800" dirty="0">
                <a:solidFill>
                  <a:schemeClr val="accent1">
                    <a:lumMod val="75000"/>
                  </a:schemeClr>
                </a:solidFill>
                <a:latin typeface="Arial" panose="020B0604020202020204" pitchFamily="34" charset="0"/>
                <a:cs typeface="Arial" panose="020B0604020202020204" pitchFamily="34" charset="0"/>
              </a:rPr>
              <a:t/>
            </a:r>
            <a:br>
              <a:rPr lang="en-US" sz="1800" dirty="0">
                <a:solidFill>
                  <a:schemeClr val="accent1">
                    <a:lumMod val="75000"/>
                  </a:schemeClr>
                </a:solidFill>
                <a:latin typeface="Arial" panose="020B0604020202020204" pitchFamily="34" charset="0"/>
                <a:cs typeface="Arial" panose="020B0604020202020204" pitchFamily="34" charset="0"/>
              </a:rPr>
            </a:br>
            <a:endParaRPr lang="en-US" sz="1800" dirty="0">
              <a:solidFill>
                <a:schemeClr val="accent1">
                  <a:lumMod val="75000"/>
                </a:schemeClr>
              </a:solidFill>
              <a:latin typeface="Arial" panose="020B0604020202020204" pitchFamily="34" charset="0"/>
              <a:cs typeface="Arial" panose="020B0604020202020204" pitchFamily="34" charset="0"/>
            </a:endParaRPr>
          </a:p>
        </p:txBody>
      </p:sp>
      <p:sp>
        <p:nvSpPr>
          <p:cNvPr id="5" name="Subtitle 2">
            <a:extLst>
              <a:ext uri="{FF2B5EF4-FFF2-40B4-BE49-F238E27FC236}">
                <a16:creationId xmlns:a16="http://schemas.microsoft.com/office/drawing/2014/main" id="{3158218C-D3A9-E34D-B5A7-CC075FC5779A}"/>
              </a:ext>
            </a:extLst>
          </p:cNvPr>
          <p:cNvSpPr>
            <a:spLocks noGrp="1"/>
          </p:cNvSpPr>
          <p:nvPr/>
        </p:nvSpPr>
        <p:spPr>
          <a:xfrm>
            <a:off x="609600" y="2820988"/>
            <a:ext cx="558165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err="1">
                <a:solidFill>
                  <a:schemeClr val="accent1">
                    <a:lumMod val="75000"/>
                  </a:schemeClr>
                </a:solidFill>
                <a:latin typeface="Arial" panose="020B0604020202020204" pitchFamily="34" charset="0"/>
                <a:cs typeface="Arial" panose="020B0604020202020204" pitchFamily="34" charset="0"/>
              </a:rPr>
              <a:t>Sinh</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dirty="0" err="1">
                <a:solidFill>
                  <a:schemeClr val="accent1">
                    <a:lumMod val="75000"/>
                  </a:schemeClr>
                </a:solidFill>
                <a:latin typeface="Arial" panose="020B0604020202020204" pitchFamily="34" charset="0"/>
                <a:cs typeface="Arial" panose="020B0604020202020204" pitchFamily="34" charset="0"/>
              </a:rPr>
              <a:t>viên</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dirty="0" err="1">
                <a:solidFill>
                  <a:schemeClr val="accent1">
                    <a:lumMod val="75000"/>
                  </a:schemeClr>
                </a:solidFill>
                <a:latin typeface="Arial" panose="020B0604020202020204" pitchFamily="34" charset="0"/>
                <a:cs typeface="Arial" panose="020B0604020202020204" pitchFamily="34" charset="0"/>
              </a:rPr>
              <a:t>thực</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dirty="0" err="1">
                <a:solidFill>
                  <a:schemeClr val="accent1">
                    <a:lumMod val="75000"/>
                  </a:schemeClr>
                </a:solidFill>
                <a:latin typeface="Arial" panose="020B0604020202020204" pitchFamily="34" charset="0"/>
                <a:cs typeface="Arial" panose="020B0604020202020204" pitchFamily="34" charset="0"/>
              </a:rPr>
              <a:t>hiện</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b="1" dirty="0" err="1">
                <a:solidFill>
                  <a:schemeClr val="accent1">
                    <a:lumMod val="75000"/>
                  </a:schemeClr>
                </a:solidFill>
                <a:latin typeface="Arial" panose="020B0604020202020204" pitchFamily="34" charset="0"/>
                <a:cs typeface="Arial" panose="020B0604020202020204" pitchFamily="34" charset="0"/>
              </a:rPr>
              <a:t>Phạm</a:t>
            </a:r>
            <a:r>
              <a:rPr lang="en-US" sz="1800" b="1" dirty="0">
                <a:solidFill>
                  <a:schemeClr val="accent1">
                    <a:lumMod val="75000"/>
                  </a:schemeClr>
                </a:solidFill>
                <a:latin typeface="Arial" panose="020B0604020202020204" pitchFamily="34" charset="0"/>
                <a:cs typeface="Arial" panose="020B0604020202020204" pitchFamily="34" charset="0"/>
              </a:rPr>
              <a:t> </a:t>
            </a:r>
            <a:r>
              <a:rPr lang="en-US" sz="1800" b="1" dirty="0" err="1">
                <a:solidFill>
                  <a:schemeClr val="accent1">
                    <a:lumMod val="75000"/>
                  </a:schemeClr>
                </a:solidFill>
                <a:latin typeface="Arial" panose="020B0604020202020204" pitchFamily="34" charset="0"/>
                <a:cs typeface="Arial" panose="020B0604020202020204" pitchFamily="34" charset="0"/>
              </a:rPr>
              <a:t>Xuân</a:t>
            </a:r>
            <a:r>
              <a:rPr lang="en-US" sz="1800" b="1" dirty="0">
                <a:solidFill>
                  <a:schemeClr val="accent1">
                    <a:lumMod val="75000"/>
                  </a:schemeClr>
                </a:solidFill>
                <a:latin typeface="Arial" panose="020B0604020202020204" pitchFamily="34" charset="0"/>
                <a:cs typeface="Arial" panose="020B0604020202020204" pitchFamily="34" charset="0"/>
              </a:rPr>
              <a:t> </a:t>
            </a:r>
            <a:r>
              <a:rPr lang="en-US" sz="1800" b="1" dirty="0" err="1">
                <a:solidFill>
                  <a:schemeClr val="accent1">
                    <a:lumMod val="75000"/>
                  </a:schemeClr>
                </a:solidFill>
                <a:latin typeface="Arial" panose="020B0604020202020204" pitchFamily="34" charset="0"/>
                <a:cs typeface="Arial" panose="020B0604020202020204" pitchFamily="34" charset="0"/>
              </a:rPr>
              <a:t>Biển</a:t>
            </a:r>
            <a:endParaRPr lang="en-US" sz="1800" b="1" dirty="0">
              <a:solidFill>
                <a:schemeClr val="accent1">
                  <a:lumMod val="75000"/>
                </a:schemeClr>
              </a:solidFill>
              <a:latin typeface="Arial" panose="020B0604020202020204" pitchFamily="34" charset="0"/>
              <a:cs typeface="Arial" panose="020B0604020202020204" pitchFamily="34" charset="0"/>
            </a:endParaRPr>
          </a:p>
          <a:p>
            <a:pPr algn="l"/>
            <a:r>
              <a:rPr lang="en-US" sz="1800" dirty="0" err="1">
                <a:solidFill>
                  <a:schemeClr val="accent1">
                    <a:lumMod val="75000"/>
                  </a:schemeClr>
                </a:solidFill>
                <a:latin typeface="Arial" panose="020B0604020202020204" pitchFamily="34" charset="0"/>
                <a:cs typeface="Arial" panose="020B0604020202020204" pitchFamily="34" charset="0"/>
              </a:rPr>
              <a:t>Giảng</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dirty="0" err="1">
                <a:solidFill>
                  <a:schemeClr val="accent1">
                    <a:lumMod val="75000"/>
                  </a:schemeClr>
                </a:solidFill>
                <a:latin typeface="Arial" panose="020B0604020202020204" pitchFamily="34" charset="0"/>
                <a:cs typeface="Arial" panose="020B0604020202020204" pitchFamily="34" charset="0"/>
              </a:rPr>
              <a:t>viên</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dirty="0" err="1">
                <a:solidFill>
                  <a:schemeClr val="accent1">
                    <a:lumMod val="75000"/>
                  </a:schemeClr>
                </a:solidFill>
                <a:latin typeface="Arial" panose="020B0604020202020204" pitchFamily="34" charset="0"/>
                <a:cs typeface="Arial" panose="020B0604020202020204" pitchFamily="34" charset="0"/>
              </a:rPr>
              <a:t>hướng</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dirty="0" err="1">
                <a:solidFill>
                  <a:schemeClr val="accent1">
                    <a:lumMod val="75000"/>
                  </a:schemeClr>
                </a:solidFill>
                <a:latin typeface="Arial" panose="020B0604020202020204" pitchFamily="34" charset="0"/>
                <a:cs typeface="Arial" panose="020B0604020202020204" pitchFamily="34" charset="0"/>
              </a:rPr>
              <a:t>dẫn</a:t>
            </a:r>
            <a:r>
              <a:rPr lang="en-US" sz="1800" dirty="0">
                <a:solidFill>
                  <a:schemeClr val="accent1">
                    <a:lumMod val="75000"/>
                  </a:schemeClr>
                </a:solidFill>
                <a:latin typeface="Arial" panose="020B0604020202020204" pitchFamily="34" charset="0"/>
                <a:cs typeface="Arial" panose="020B0604020202020204" pitchFamily="34" charset="0"/>
              </a:rPr>
              <a:t>: </a:t>
            </a:r>
            <a:r>
              <a:rPr lang="en-US" sz="1800" b="1" dirty="0">
                <a:solidFill>
                  <a:schemeClr val="accent1">
                    <a:lumMod val="75000"/>
                  </a:schemeClr>
                </a:solidFill>
                <a:latin typeface="Arial" panose="020B0604020202020204" pitchFamily="34" charset="0"/>
                <a:cs typeface="Arial" panose="020B0604020202020204" pitchFamily="34" charset="0"/>
              </a:rPr>
              <a:t>PGS.TS </a:t>
            </a:r>
            <a:r>
              <a:rPr lang="en-US" sz="1800" b="1" dirty="0" err="1">
                <a:solidFill>
                  <a:schemeClr val="accent1">
                    <a:lumMod val="75000"/>
                  </a:schemeClr>
                </a:solidFill>
                <a:latin typeface="Arial" panose="020B0604020202020204" pitchFamily="34" charset="0"/>
                <a:cs typeface="Arial" panose="020B0604020202020204" pitchFamily="34" charset="0"/>
              </a:rPr>
              <a:t>Trần</a:t>
            </a:r>
            <a:r>
              <a:rPr lang="en-US" sz="1800" b="1" dirty="0">
                <a:solidFill>
                  <a:schemeClr val="accent1">
                    <a:lumMod val="75000"/>
                  </a:schemeClr>
                </a:solidFill>
                <a:latin typeface="Arial" panose="020B0604020202020204" pitchFamily="34" charset="0"/>
                <a:cs typeface="Arial" panose="020B0604020202020204" pitchFamily="34" charset="0"/>
              </a:rPr>
              <a:t> </a:t>
            </a:r>
            <a:r>
              <a:rPr lang="en-US" sz="1800" b="1" dirty="0" err="1">
                <a:solidFill>
                  <a:schemeClr val="accent1">
                    <a:lumMod val="75000"/>
                  </a:schemeClr>
                </a:solidFill>
                <a:latin typeface="Arial" panose="020B0604020202020204" pitchFamily="34" charset="0"/>
                <a:cs typeface="Arial" panose="020B0604020202020204" pitchFamily="34" charset="0"/>
              </a:rPr>
              <a:t>Đình</a:t>
            </a:r>
            <a:r>
              <a:rPr lang="en-US" sz="1800" b="1" dirty="0">
                <a:solidFill>
                  <a:schemeClr val="accent1">
                    <a:lumMod val="75000"/>
                  </a:schemeClr>
                </a:solidFill>
                <a:latin typeface="Arial" panose="020B0604020202020204" pitchFamily="34" charset="0"/>
                <a:cs typeface="Arial" panose="020B0604020202020204" pitchFamily="34" charset="0"/>
              </a:rPr>
              <a:t> </a:t>
            </a:r>
            <a:r>
              <a:rPr lang="en-US" sz="1800" b="1" dirty="0" err="1">
                <a:solidFill>
                  <a:schemeClr val="accent1">
                    <a:lumMod val="75000"/>
                  </a:schemeClr>
                </a:solidFill>
                <a:latin typeface="Arial" panose="020B0604020202020204" pitchFamily="34" charset="0"/>
                <a:cs typeface="Arial" panose="020B0604020202020204" pitchFamily="34" charset="0"/>
              </a:rPr>
              <a:t>Khang</a:t>
            </a:r>
            <a:endParaRPr lang="en-US" sz="1800" b="1" dirty="0">
              <a:solidFill>
                <a:schemeClr val="accent1">
                  <a:lumMod val="75000"/>
                </a:schemeClr>
              </a:solidFill>
              <a:latin typeface="Arial" panose="020B0604020202020204" pitchFamily="34" charset="0"/>
              <a:cs typeface="Arial" panose="020B0604020202020204" pitchFamily="34" charset="0"/>
            </a:endParaRPr>
          </a:p>
          <a:p>
            <a:pPr algn="l"/>
            <a:r>
              <a:rPr lang="en-US" sz="1800" b="1" dirty="0">
                <a:solidFill>
                  <a:schemeClr val="accent1">
                    <a:lumMod val="75000"/>
                  </a:schemeClr>
                </a:solidFill>
                <a:latin typeface="Arial" panose="020B0604020202020204" pitchFamily="34" charset="0"/>
                <a:cs typeface="Arial" panose="020B0604020202020204" pitchFamily="34" charset="0"/>
              </a:rPr>
              <a:t>                               </a:t>
            </a:r>
            <a:r>
              <a:rPr lang="en-US" sz="1600" dirty="0" err="1">
                <a:solidFill>
                  <a:schemeClr val="accent1">
                    <a:lumMod val="75000"/>
                  </a:schemeClr>
                </a:solidFill>
                <a:latin typeface="Arial" panose="020B0604020202020204" pitchFamily="34" charset="0"/>
                <a:cs typeface="Arial" panose="020B0604020202020204" pitchFamily="34" charset="0"/>
              </a:rPr>
              <a:t>Hà</a:t>
            </a:r>
            <a:r>
              <a:rPr lang="en-US" sz="1600" dirty="0">
                <a:solidFill>
                  <a:schemeClr val="accent1">
                    <a:lumMod val="75000"/>
                  </a:schemeClr>
                </a:solidFill>
                <a:latin typeface="Arial" panose="020B0604020202020204" pitchFamily="34" charset="0"/>
                <a:cs typeface="Arial" panose="020B0604020202020204" pitchFamily="34" charset="0"/>
              </a:rPr>
              <a:t> </a:t>
            </a:r>
            <a:r>
              <a:rPr lang="en-US" sz="1600" dirty="0" err="1">
                <a:solidFill>
                  <a:schemeClr val="accent1">
                    <a:lumMod val="75000"/>
                  </a:schemeClr>
                </a:solidFill>
                <a:latin typeface="Arial" panose="020B0604020202020204" pitchFamily="34" charset="0"/>
                <a:cs typeface="Arial" panose="020B0604020202020204" pitchFamily="34" charset="0"/>
              </a:rPr>
              <a:t>Nội</a:t>
            </a:r>
            <a:r>
              <a:rPr lang="en-US" sz="1600" dirty="0">
                <a:solidFill>
                  <a:schemeClr val="accent1">
                    <a:lumMod val="75000"/>
                  </a:schemeClr>
                </a:solidFill>
                <a:latin typeface="Arial" panose="020B0604020202020204" pitchFamily="34" charset="0"/>
                <a:cs typeface="Arial" panose="020B0604020202020204" pitchFamily="34" charset="0"/>
              </a:rPr>
              <a:t>, 06/2018</a:t>
            </a:r>
          </a:p>
        </p:txBody>
      </p:sp>
      <p:sp>
        <p:nvSpPr>
          <p:cNvPr id="6" name="Title 1">
            <a:extLst>
              <a:ext uri="{FF2B5EF4-FFF2-40B4-BE49-F238E27FC236}">
                <a16:creationId xmlns:a16="http://schemas.microsoft.com/office/drawing/2014/main" id="{F46C0D47-1DF6-F948-AC18-8DA596A712A7}"/>
              </a:ext>
            </a:extLst>
          </p:cNvPr>
          <p:cNvSpPr>
            <a:spLocks noGrp="1"/>
          </p:cNvSpPr>
          <p:nvPr/>
        </p:nvSpPr>
        <p:spPr>
          <a:xfrm>
            <a:off x="723900" y="361950"/>
            <a:ext cx="5448300" cy="44318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accent1">
                    <a:lumMod val="75000"/>
                  </a:schemeClr>
                </a:solidFill>
                <a:latin typeface="Times New Roman" panose="02020603050405020304" pitchFamily="18" charset="0"/>
                <a:cs typeface="Times New Roman" panose="02020603050405020304" pitchFamily="18" charset="0"/>
              </a:rPr>
              <a:t/>
            </a:r>
            <a:br>
              <a:rPr lang="en-US" sz="1600" dirty="0">
                <a:solidFill>
                  <a:schemeClr val="accent1">
                    <a:lumMod val="75000"/>
                  </a:schemeClr>
                </a:solidFill>
                <a:latin typeface="Times New Roman" panose="02020603050405020304" pitchFamily="18" charset="0"/>
                <a:cs typeface="Times New Roman" panose="02020603050405020304" pitchFamily="18" charset="0"/>
              </a:rPr>
            </a:br>
            <a:r>
              <a:rPr lang="en-US" sz="1600" dirty="0">
                <a:solidFill>
                  <a:schemeClr val="accent1">
                    <a:lumMod val="75000"/>
                  </a:schemeClr>
                </a:solidFill>
                <a:latin typeface="Arial" pitchFamily="34" charset="0"/>
                <a:cs typeface="Arial" pitchFamily="34" charset="0"/>
              </a:rPr>
              <a:t>TRƯỜNG ĐẠI HỌC BÁCH KHOA HÀ NỘI</a:t>
            </a:r>
            <a:br>
              <a:rPr lang="en-US" sz="1600" dirty="0">
                <a:solidFill>
                  <a:schemeClr val="accent1">
                    <a:lumMod val="75000"/>
                  </a:schemeClr>
                </a:solidFill>
                <a:latin typeface="Arial" pitchFamily="34" charset="0"/>
                <a:cs typeface="Arial" pitchFamily="34" charset="0"/>
              </a:rPr>
            </a:br>
            <a:r>
              <a:rPr lang="en-US" sz="1600" dirty="0">
                <a:solidFill>
                  <a:schemeClr val="accent1">
                    <a:lumMod val="75000"/>
                  </a:schemeClr>
                </a:solidFill>
                <a:latin typeface="Arial" pitchFamily="34" charset="0"/>
                <a:cs typeface="Arial" pitchFamily="34" charset="0"/>
              </a:rPr>
              <a:t>VIỆN CÔNG NGHỆ THÔNG TIN VÀ TRUYỀN THÔNG</a:t>
            </a:r>
            <a:br>
              <a:rPr lang="en-US" sz="1600" dirty="0">
                <a:solidFill>
                  <a:schemeClr val="accent1">
                    <a:lumMod val="75000"/>
                  </a:schemeClr>
                </a:solidFill>
                <a:latin typeface="Arial" pitchFamily="34" charset="0"/>
                <a:cs typeface="Arial" pitchFamily="34" charset="0"/>
              </a:rPr>
            </a:br>
            <a:r>
              <a:rPr lang="en-US" sz="1600" dirty="0">
                <a:solidFill>
                  <a:schemeClr val="accent1">
                    <a:lumMod val="75000"/>
                  </a:schemeClr>
                </a:solidFill>
                <a:latin typeface="Arial" pitchFamily="34" charset="0"/>
                <a:cs typeface="Arial" pitchFamily="34" charset="0"/>
              </a:rPr>
              <a:t>──────── * ───────</a:t>
            </a:r>
            <a:br>
              <a:rPr lang="en-US" sz="1600" dirty="0">
                <a:solidFill>
                  <a:schemeClr val="accent1">
                    <a:lumMod val="75000"/>
                  </a:schemeClr>
                </a:solidFill>
                <a:latin typeface="Arial" pitchFamily="34" charset="0"/>
                <a:cs typeface="Arial" pitchFamily="34" charset="0"/>
              </a:rPr>
            </a:br>
            <a:endParaRPr lang="en-US" sz="1600"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29909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19150"/>
            <a:ext cx="5562600" cy="1159799"/>
          </a:xfrm>
        </p:spPr>
        <p:txBody>
          <a:bodyPr/>
          <a:lstStyle/>
          <a:p>
            <a:pPr algn="ctr"/>
            <a:r>
              <a:rPr lang="en-US" sz="3600" dirty="0">
                <a:latin typeface="+mj-lt"/>
              </a:rPr>
              <a:t>3.1: </a:t>
            </a:r>
            <a:r>
              <a:rPr lang="en-US" sz="3600" dirty="0" err="1">
                <a:latin typeface="+mj-lt"/>
              </a:rPr>
              <a:t>Nhóm</a:t>
            </a:r>
            <a:r>
              <a:rPr lang="en-US" sz="3600" dirty="0">
                <a:latin typeface="+mj-lt"/>
              </a:rPr>
              <a:t> </a:t>
            </a:r>
            <a:r>
              <a:rPr lang="en-US" sz="3600" dirty="0" smtClean="0">
                <a:latin typeface="+mj-lt"/>
              </a:rPr>
              <a:t>Use Case </a:t>
            </a:r>
            <a:r>
              <a:rPr lang="en-US" sz="3600" dirty="0" err="1">
                <a:latin typeface="+mj-lt"/>
              </a:rPr>
              <a:t>Quản</a:t>
            </a:r>
            <a:r>
              <a:rPr lang="en-US" sz="3600" dirty="0">
                <a:latin typeface="+mj-lt"/>
              </a:rPr>
              <a:t> </a:t>
            </a:r>
            <a:r>
              <a:rPr lang="en-US" sz="3600" dirty="0" err="1">
                <a:latin typeface="+mj-lt"/>
              </a:rPr>
              <a:t>lý</a:t>
            </a:r>
            <a:r>
              <a:rPr lang="en-US" sz="3600" dirty="0">
                <a:latin typeface="+mj-lt"/>
              </a:rPr>
              <a:t> </a:t>
            </a:r>
            <a:r>
              <a:rPr lang="en-US" sz="3600" dirty="0" err="1">
                <a:latin typeface="+mj-lt"/>
              </a:rPr>
              <a:t>thông</a:t>
            </a:r>
            <a:r>
              <a:rPr lang="en-US" sz="3600" dirty="0">
                <a:latin typeface="+mj-lt"/>
              </a:rPr>
              <a:t> tin </a:t>
            </a:r>
            <a:r>
              <a:rPr lang="en-US" sz="3600" dirty="0" err="1">
                <a:latin typeface="+mj-lt"/>
              </a:rPr>
              <a:t>cá</a:t>
            </a:r>
            <a:r>
              <a:rPr lang="en-US" sz="3600" dirty="0">
                <a:latin typeface="+mj-lt"/>
              </a:rPr>
              <a:t> </a:t>
            </a:r>
            <a:r>
              <a:rPr lang="en-US" sz="3600" dirty="0" err="1">
                <a:latin typeface="+mj-lt"/>
              </a:rPr>
              <a:t>nhân</a:t>
            </a:r>
            <a:endParaRPr lang="en-US" sz="3600" dirty="0">
              <a:latin typeface="+mj-lt"/>
            </a:endParaRPr>
          </a:p>
        </p:txBody>
      </p:sp>
    </p:spTree>
    <p:extLst>
      <p:ext uri="{BB962C8B-B14F-4D97-AF65-F5344CB8AC3E}">
        <p14:creationId xmlns:p14="http://schemas.microsoft.com/office/powerpoint/2010/main" val="1210841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2"/>
            <a:ext cx="6824485"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14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68" y="31750"/>
            <a:ext cx="5458854" cy="857400"/>
          </a:xfrm>
        </p:spPr>
        <p:txBody>
          <a:bodyPr/>
          <a:lstStyle/>
          <a:p>
            <a:pPr algn="ctr"/>
            <a:r>
              <a:rPr lang="en-US" sz="3200" dirty="0" smtClean="0">
                <a:latin typeface="+mj-lt"/>
              </a:rPr>
              <a:t>3.4: Use case </a:t>
            </a:r>
            <a:r>
              <a:rPr lang="en-US" sz="3200" dirty="0" err="1" smtClean="0">
                <a:latin typeface="+mj-lt"/>
              </a:rPr>
              <a:t>Gợi</a:t>
            </a:r>
            <a:r>
              <a:rPr lang="en-US" sz="3200" dirty="0" smtClean="0">
                <a:latin typeface="+mj-lt"/>
              </a:rPr>
              <a:t> ý </a:t>
            </a:r>
            <a:r>
              <a:rPr lang="en-US" sz="3200" dirty="0" err="1" smtClean="0">
                <a:latin typeface="+mj-lt"/>
              </a:rPr>
              <a:t>theo</a:t>
            </a:r>
            <a:r>
              <a:rPr lang="en-US" sz="3200" dirty="0" smtClean="0">
                <a:latin typeface="+mj-lt"/>
              </a:rPr>
              <a:t> </a:t>
            </a:r>
            <a:r>
              <a:rPr lang="en-US" sz="3200" dirty="0" err="1" smtClean="0">
                <a:latin typeface="+mj-lt"/>
              </a:rPr>
              <a:t>dõi</a:t>
            </a:r>
            <a:endParaRPr lang="en-US" sz="3200" dirty="0">
              <a:latin typeface="+mj-lt"/>
            </a:endParaRPr>
          </a:p>
        </p:txBody>
      </p:sp>
      <p:sp>
        <p:nvSpPr>
          <p:cNvPr id="3" name="Text Placeholder 2"/>
          <p:cNvSpPr>
            <a:spLocks noGrp="1"/>
          </p:cNvSpPr>
          <p:nvPr>
            <p:ph type="body" idx="1"/>
          </p:nvPr>
        </p:nvSpPr>
        <p:spPr>
          <a:xfrm>
            <a:off x="134168" y="1123950"/>
            <a:ext cx="5458854" cy="3789686"/>
          </a:xfrm>
        </p:spPr>
        <p:txBody>
          <a:bodyPr/>
          <a:lstStyle/>
          <a:p>
            <a:pPr>
              <a:lnSpc>
                <a:spcPct val="150000"/>
              </a:lnSpc>
              <a:buNone/>
            </a:pPr>
            <a:r>
              <a:rPr lang="en-US" dirty="0" err="1" smtClean="0">
                <a:solidFill>
                  <a:schemeClr val="accent1">
                    <a:lumMod val="75000"/>
                  </a:schemeClr>
                </a:solidFill>
                <a:latin typeface="+mj-lt"/>
              </a:rPr>
              <a:t>Gợi</a:t>
            </a:r>
            <a:r>
              <a:rPr lang="en-US" dirty="0" smtClean="0">
                <a:solidFill>
                  <a:schemeClr val="accent1">
                    <a:lumMod val="75000"/>
                  </a:schemeClr>
                </a:solidFill>
                <a:latin typeface="+mj-lt"/>
              </a:rPr>
              <a:t> ý </a:t>
            </a:r>
            <a:r>
              <a:rPr lang="en-US" dirty="0" err="1" smtClean="0">
                <a:solidFill>
                  <a:schemeClr val="accent1">
                    <a:lumMod val="75000"/>
                  </a:schemeClr>
                </a:solidFill>
                <a:latin typeface="+mj-lt"/>
              </a:rPr>
              <a:t>theo</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dõi</a:t>
            </a:r>
            <a:r>
              <a:rPr lang="en-US" dirty="0">
                <a:solidFill>
                  <a:schemeClr val="accent1">
                    <a:lumMod val="75000"/>
                  </a:schemeClr>
                </a:solidFill>
                <a:latin typeface="+mj-lt"/>
              </a:rPr>
              <a:t> </a:t>
            </a:r>
            <a:r>
              <a:rPr lang="en-US" dirty="0" err="1" smtClean="0">
                <a:solidFill>
                  <a:schemeClr val="accent1">
                    <a:lumMod val="75000"/>
                  </a:schemeClr>
                </a:solidFill>
                <a:latin typeface="+mj-lt"/>
              </a:rPr>
              <a:t>theo</a:t>
            </a:r>
            <a:r>
              <a:rPr lang="en-US" dirty="0" smtClean="0">
                <a:solidFill>
                  <a:schemeClr val="accent1">
                    <a:lumMod val="75000"/>
                  </a:schemeClr>
                </a:solidFill>
                <a:latin typeface="+mj-lt"/>
              </a:rPr>
              <a:t> 2 </a:t>
            </a:r>
            <a:r>
              <a:rPr lang="en-US" dirty="0" err="1" smtClean="0">
                <a:solidFill>
                  <a:schemeClr val="accent1">
                    <a:lumMod val="75000"/>
                  </a:schemeClr>
                </a:solidFill>
                <a:latin typeface="+mj-lt"/>
              </a:rPr>
              <a:t>cách</a:t>
            </a:r>
            <a:r>
              <a:rPr lang="en-US" dirty="0" smtClean="0">
                <a:solidFill>
                  <a:schemeClr val="accent1">
                    <a:lumMod val="75000"/>
                  </a:schemeClr>
                </a:solidFill>
                <a:latin typeface="+mj-lt"/>
              </a:rPr>
              <a:t> :</a:t>
            </a:r>
            <a:endParaRPr lang="en-US" dirty="0">
              <a:solidFill>
                <a:schemeClr val="accent1">
                  <a:lumMod val="75000"/>
                </a:schemeClr>
              </a:solidFill>
              <a:latin typeface="+mj-lt"/>
            </a:endParaRPr>
          </a:p>
          <a:p>
            <a:pPr>
              <a:lnSpc>
                <a:spcPct val="150000"/>
              </a:lnSpc>
            </a:pPr>
            <a:r>
              <a:rPr lang="en-US" dirty="0" err="1" smtClean="0">
                <a:solidFill>
                  <a:schemeClr val="accent1">
                    <a:lumMod val="75000"/>
                  </a:schemeClr>
                </a:solidFill>
                <a:latin typeface="+mj-lt"/>
              </a:rPr>
              <a:t>Dựa</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vào</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điểm</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chung</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giới</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tính</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độ</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tuổi</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thú</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yêu</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thích</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quê</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quán</a:t>
            </a:r>
            <a:r>
              <a:rPr lang="en-US" dirty="0" smtClean="0">
                <a:solidFill>
                  <a:schemeClr val="accent1">
                    <a:lumMod val="75000"/>
                  </a:schemeClr>
                </a:solidFill>
                <a:latin typeface="+mj-lt"/>
              </a:rPr>
              <a:t>…</a:t>
            </a:r>
          </a:p>
          <a:p>
            <a:pPr>
              <a:lnSpc>
                <a:spcPct val="150000"/>
              </a:lnSpc>
            </a:pPr>
            <a:r>
              <a:rPr lang="en-US" dirty="0" err="1" smtClean="0">
                <a:solidFill>
                  <a:schemeClr val="accent1">
                    <a:lumMod val="75000"/>
                  </a:schemeClr>
                </a:solidFill>
                <a:latin typeface="+mj-lt"/>
              </a:rPr>
              <a:t>Dựa</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vào</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điểm</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xếp</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hạng</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Người</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dùng</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điểm</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cao</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sẽ</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được</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ưu</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tiên</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hiện</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lên</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gợi</a:t>
            </a:r>
            <a:r>
              <a:rPr lang="en-US" dirty="0" smtClean="0">
                <a:solidFill>
                  <a:schemeClr val="accent1">
                    <a:lumMod val="75000"/>
                  </a:schemeClr>
                </a:solidFill>
                <a:latin typeface="+mj-lt"/>
              </a:rPr>
              <a:t> ý </a:t>
            </a:r>
            <a:r>
              <a:rPr lang="en-US" dirty="0" err="1" smtClean="0">
                <a:solidFill>
                  <a:schemeClr val="accent1">
                    <a:lumMod val="75000"/>
                  </a:schemeClr>
                </a:solidFill>
                <a:latin typeface="+mj-lt"/>
              </a:rPr>
              <a:t>theo</a:t>
            </a:r>
            <a:r>
              <a:rPr lang="en-US" dirty="0" smtClean="0">
                <a:solidFill>
                  <a:schemeClr val="accent1">
                    <a:lumMod val="75000"/>
                  </a:schemeClr>
                </a:solidFill>
                <a:latin typeface="+mj-lt"/>
              </a:rPr>
              <a:t> </a:t>
            </a:r>
            <a:r>
              <a:rPr lang="en-US" dirty="0" err="1" smtClean="0">
                <a:solidFill>
                  <a:schemeClr val="accent1">
                    <a:lumMod val="75000"/>
                  </a:schemeClr>
                </a:solidFill>
                <a:latin typeface="+mj-lt"/>
              </a:rPr>
              <a:t>dõi</a:t>
            </a:r>
            <a:r>
              <a:rPr lang="en-US" dirty="0" smtClean="0">
                <a:solidFill>
                  <a:schemeClr val="accent1">
                    <a:lumMod val="75000"/>
                  </a:schemeClr>
                </a:solidFill>
                <a:latin typeface="+mj-lt"/>
              </a:rPr>
              <a:t>.</a:t>
            </a:r>
          </a:p>
          <a:p>
            <a:pPr lvl="2">
              <a:buNone/>
            </a:pPr>
            <a:r>
              <a:rPr lang="en-US" dirty="0">
                <a:solidFill>
                  <a:schemeClr val="accent1">
                    <a:lumMod val="75000"/>
                  </a:schemeClr>
                </a:solidFill>
                <a:latin typeface="+mj-lt"/>
              </a:rPr>
              <a:t> </a:t>
            </a:r>
            <a:r>
              <a:rPr lang="en-US" dirty="0" smtClean="0">
                <a:solidFill>
                  <a:schemeClr val="accent1">
                    <a:lumMod val="75000"/>
                  </a:schemeClr>
                </a:solidFill>
                <a:latin typeface="+mj-lt"/>
              </a:rPr>
              <a:t>    </a:t>
            </a:r>
            <a:endParaRPr lang="en-US" dirty="0">
              <a:solidFill>
                <a:schemeClr val="accent1">
                  <a:lumMod val="75000"/>
                </a:schemeClr>
              </a:solidFill>
              <a:latin typeface="+mj-lt"/>
            </a:endParaRPr>
          </a:p>
        </p:txBody>
      </p:sp>
    </p:spTree>
    <p:extLst>
      <p:ext uri="{BB962C8B-B14F-4D97-AF65-F5344CB8AC3E}">
        <p14:creationId xmlns:p14="http://schemas.microsoft.com/office/powerpoint/2010/main" val="320164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68" y="31750"/>
            <a:ext cx="5458854" cy="857400"/>
          </a:xfrm>
        </p:spPr>
        <p:txBody>
          <a:bodyPr/>
          <a:lstStyle/>
          <a:p>
            <a:pPr algn="ctr"/>
            <a:r>
              <a:rPr lang="en-US" sz="3200" dirty="0" smtClean="0">
                <a:latin typeface="+mj-lt"/>
              </a:rPr>
              <a:t>3.5: Use case </a:t>
            </a:r>
            <a:r>
              <a:rPr lang="en-US" sz="3200" dirty="0" err="1" smtClean="0">
                <a:latin typeface="+mj-lt"/>
              </a:rPr>
              <a:t>Vinh</a:t>
            </a:r>
            <a:r>
              <a:rPr lang="en-US" sz="3200" dirty="0" smtClean="0">
                <a:latin typeface="+mj-lt"/>
              </a:rPr>
              <a:t> </a:t>
            </a:r>
            <a:r>
              <a:rPr lang="en-US" sz="3200" dirty="0" err="1" smtClean="0">
                <a:latin typeface="+mj-lt"/>
              </a:rPr>
              <a:t>danh</a:t>
            </a:r>
            <a:endParaRPr lang="en-US" sz="3200" dirty="0">
              <a:latin typeface="+mj-lt"/>
            </a:endParaRPr>
          </a:p>
        </p:txBody>
      </p:sp>
      <p:sp>
        <p:nvSpPr>
          <p:cNvPr id="3" name="Text Placeholder 2"/>
          <p:cNvSpPr>
            <a:spLocks noGrp="1"/>
          </p:cNvSpPr>
          <p:nvPr>
            <p:ph type="body" idx="1"/>
          </p:nvPr>
        </p:nvSpPr>
        <p:spPr>
          <a:xfrm>
            <a:off x="228600" y="1389193"/>
            <a:ext cx="5458854" cy="3789686"/>
          </a:xfrm>
        </p:spPr>
        <p:txBody>
          <a:bodyPr/>
          <a:lstStyle/>
          <a:p>
            <a:pPr marL="342900" lvl="2" indent="-342900">
              <a:lnSpc>
                <a:spcPct val="150000"/>
              </a:lnSpc>
              <a:buFontTx/>
              <a:buChar char="-"/>
            </a:pPr>
            <a:r>
              <a:rPr lang="en-US" sz="2200" dirty="0" err="1" smtClean="0">
                <a:solidFill>
                  <a:schemeClr val="accent1">
                    <a:lumMod val="75000"/>
                  </a:schemeClr>
                </a:solidFill>
                <a:latin typeface="+mj-lt"/>
              </a:rPr>
              <a:t>Dựa</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vào</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số</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lượng</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lượt</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yêu</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thích</a:t>
            </a:r>
            <a:r>
              <a:rPr lang="en-US" sz="2200" dirty="0" smtClean="0">
                <a:solidFill>
                  <a:schemeClr val="accent1">
                    <a:lumMod val="75000"/>
                  </a:schemeClr>
                </a:solidFill>
                <a:latin typeface="+mj-lt"/>
              </a:rPr>
              <a:t>,</a:t>
            </a:r>
            <a:endParaRPr lang="en-US" sz="2200" dirty="0">
              <a:solidFill>
                <a:schemeClr val="accent1">
                  <a:lumMod val="75000"/>
                </a:schemeClr>
              </a:solidFill>
              <a:latin typeface="+mj-lt"/>
            </a:endParaRPr>
          </a:p>
          <a:p>
            <a:pPr lvl="2">
              <a:lnSpc>
                <a:spcPct val="150000"/>
              </a:lnSpc>
              <a:buNone/>
            </a:pP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hiển</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thị</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ra</a:t>
            </a:r>
            <a:r>
              <a:rPr lang="en-US" sz="2200" dirty="0" smtClean="0">
                <a:solidFill>
                  <a:schemeClr val="accent1">
                    <a:lumMod val="75000"/>
                  </a:schemeClr>
                </a:solidFill>
                <a:latin typeface="+mj-lt"/>
              </a:rPr>
              <a:t> Top 10 </a:t>
            </a:r>
            <a:r>
              <a:rPr lang="en-US" sz="2200" dirty="0" err="1" smtClean="0">
                <a:solidFill>
                  <a:schemeClr val="accent1">
                    <a:lumMod val="75000"/>
                  </a:schemeClr>
                </a:solidFill>
                <a:latin typeface="+mj-lt"/>
              </a:rPr>
              <a:t>bức</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ảnh</a:t>
            </a:r>
            <a:r>
              <a:rPr lang="en-US" sz="2200" dirty="0">
                <a:solidFill>
                  <a:schemeClr val="accent1">
                    <a:lumMod val="75000"/>
                  </a:schemeClr>
                </a:solidFill>
                <a:latin typeface="+mj-lt"/>
              </a:rPr>
              <a:t> </a:t>
            </a:r>
            <a:r>
              <a:rPr lang="en-US" sz="2200" dirty="0" err="1" smtClean="0">
                <a:solidFill>
                  <a:schemeClr val="accent1">
                    <a:lumMod val="75000"/>
                  </a:schemeClr>
                </a:solidFill>
                <a:latin typeface="+mj-lt"/>
              </a:rPr>
              <a:t>trong</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tuần</a:t>
            </a:r>
            <a:r>
              <a:rPr lang="en-US" sz="2200" dirty="0" smtClean="0">
                <a:solidFill>
                  <a:schemeClr val="accent1">
                    <a:lumMod val="75000"/>
                  </a:schemeClr>
                </a:solidFill>
                <a:latin typeface="+mj-lt"/>
              </a:rPr>
              <a:t>.</a:t>
            </a:r>
          </a:p>
          <a:p>
            <a:pPr marL="342900" lvl="2" indent="-342900">
              <a:lnSpc>
                <a:spcPct val="150000"/>
              </a:lnSpc>
              <a:buFontTx/>
              <a:buChar char="-"/>
            </a:pPr>
            <a:r>
              <a:rPr lang="en-US" sz="2200" dirty="0" err="1" smtClean="0">
                <a:solidFill>
                  <a:schemeClr val="accent1">
                    <a:lumMod val="75000"/>
                  </a:schemeClr>
                </a:solidFill>
                <a:latin typeface="+mj-lt"/>
              </a:rPr>
              <a:t>Đồng</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thời</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hiển</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thị</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người</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dùng</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đó</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để</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vinh</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danh</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cùng</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bức</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ảnh</a:t>
            </a:r>
            <a:endParaRPr lang="en-US" sz="2200" dirty="0" smtClean="0">
              <a:solidFill>
                <a:schemeClr val="accent1">
                  <a:lumMod val="75000"/>
                </a:schemeClr>
              </a:solidFill>
              <a:latin typeface="+mj-lt"/>
            </a:endParaRPr>
          </a:p>
          <a:p>
            <a:pPr marL="342900" lvl="2" indent="-342900">
              <a:lnSpc>
                <a:spcPct val="150000"/>
              </a:lnSpc>
              <a:buFontTx/>
              <a:buChar char="-"/>
            </a:pPr>
            <a:r>
              <a:rPr lang="en-US" sz="2200" dirty="0" err="1" smtClean="0">
                <a:solidFill>
                  <a:schemeClr val="accent1">
                    <a:lumMod val="75000"/>
                  </a:schemeClr>
                </a:solidFill>
                <a:latin typeface="+mj-lt"/>
              </a:rPr>
              <a:t>Tăng</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điểm</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cho</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người</a:t>
            </a:r>
            <a:r>
              <a:rPr lang="en-US" sz="2200" dirty="0" smtClean="0">
                <a:solidFill>
                  <a:schemeClr val="accent1">
                    <a:lumMod val="75000"/>
                  </a:schemeClr>
                </a:solidFill>
                <a:latin typeface="+mj-lt"/>
              </a:rPr>
              <a:t> </a:t>
            </a:r>
            <a:r>
              <a:rPr lang="en-US" sz="2200" dirty="0" err="1" smtClean="0">
                <a:solidFill>
                  <a:schemeClr val="accent1">
                    <a:lumMod val="75000"/>
                  </a:schemeClr>
                </a:solidFill>
                <a:latin typeface="+mj-lt"/>
              </a:rPr>
              <a:t>dùng</a:t>
            </a:r>
            <a:r>
              <a:rPr lang="en-US" sz="2200" dirty="0" smtClean="0">
                <a:solidFill>
                  <a:schemeClr val="accent1">
                    <a:lumMod val="75000"/>
                  </a:schemeClr>
                </a:solidFill>
                <a:latin typeface="+mj-lt"/>
              </a:rPr>
              <a:t>.</a:t>
            </a:r>
          </a:p>
          <a:p>
            <a:pPr lvl="2">
              <a:buNone/>
            </a:pPr>
            <a:endParaRPr lang="en-US" sz="2200" dirty="0">
              <a:solidFill>
                <a:schemeClr val="accent1">
                  <a:lumMod val="75000"/>
                </a:schemeClr>
              </a:solidFill>
              <a:latin typeface="+mj-lt"/>
            </a:endParaRPr>
          </a:p>
        </p:txBody>
      </p:sp>
    </p:spTree>
    <p:extLst>
      <p:ext uri="{BB962C8B-B14F-4D97-AF65-F5344CB8AC3E}">
        <p14:creationId xmlns:p14="http://schemas.microsoft.com/office/powerpoint/2010/main" val="1576926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161055"/>
            <a:ext cx="5962575" cy="1159799"/>
          </a:xfrm>
        </p:spPr>
        <p:txBody>
          <a:bodyPr/>
          <a:lstStyle/>
          <a:p>
            <a:pPr algn="ctr"/>
            <a:r>
              <a:rPr lang="en-US" sz="3200" dirty="0">
                <a:latin typeface="+mj-lt"/>
              </a:rPr>
              <a:t>4</a:t>
            </a:r>
            <a:r>
              <a:rPr lang="en-US" sz="3200" dirty="0" smtClean="0">
                <a:latin typeface="+mj-lt"/>
              </a:rPr>
              <a:t>: </a:t>
            </a:r>
            <a:r>
              <a:rPr lang="en-US" sz="3200" dirty="0" err="1" smtClean="0">
                <a:latin typeface="+mj-lt"/>
              </a:rPr>
              <a:t>Biểu</a:t>
            </a:r>
            <a:r>
              <a:rPr lang="en-US" sz="3200" dirty="0" smtClean="0">
                <a:latin typeface="+mj-lt"/>
              </a:rPr>
              <a:t> </a:t>
            </a:r>
            <a:r>
              <a:rPr lang="en-US" sz="3200" dirty="0" err="1" smtClean="0">
                <a:latin typeface="+mj-lt"/>
              </a:rPr>
              <a:t>đồ</a:t>
            </a:r>
            <a:r>
              <a:rPr lang="en-US" sz="3200" dirty="0" smtClean="0">
                <a:latin typeface="+mj-lt"/>
              </a:rPr>
              <a:t> </a:t>
            </a:r>
            <a:r>
              <a:rPr lang="en-US" sz="3200" dirty="0" err="1" smtClean="0">
                <a:latin typeface="+mj-lt"/>
              </a:rPr>
              <a:t>Trình</a:t>
            </a:r>
            <a:r>
              <a:rPr lang="en-US" sz="3200" dirty="0" smtClean="0">
                <a:latin typeface="+mj-lt"/>
              </a:rPr>
              <a:t> </a:t>
            </a:r>
            <a:r>
              <a:rPr lang="en-US" sz="3200" dirty="0" err="1" smtClean="0">
                <a:latin typeface="+mj-lt"/>
              </a:rPr>
              <a:t>tự</a:t>
            </a:r>
            <a:endParaRPr lang="en-US" sz="3200" dirty="0">
              <a:latin typeface="+mj-lt"/>
            </a:endParaRPr>
          </a:p>
        </p:txBody>
      </p:sp>
    </p:spTree>
    <p:extLst>
      <p:ext uri="{BB962C8B-B14F-4D97-AF65-F5344CB8AC3E}">
        <p14:creationId xmlns:p14="http://schemas.microsoft.com/office/powerpoint/2010/main" val="1429443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161055"/>
            <a:ext cx="5962575" cy="1159799"/>
          </a:xfrm>
        </p:spPr>
        <p:txBody>
          <a:bodyPr/>
          <a:lstStyle/>
          <a:p>
            <a:pPr algn="ctr">
              <a:lnSpc>
                <a:spcPct val="150000"/>
              </a:lnSpc>
            </a:pPr>
            <a:r>
              <a:rPr lang="en-US" sz="3200" dirty="0" smtClean="0">
                <a:latin typeface="+mj-lt"/>
              </a:rPr>
              <a:t>4.1: </a:t>
            </a:r>
            <a:r>
              <a:rPr lang="en-US" sz="3200" dirty="0" err="1" smtClean="0">
                <a:latin typeface="+mj-lt"/>
              </a:rPr>
              <a:t>Biểu</a:t>
            </a:r>
            <a:r>
              <a:rPr lang="en-US" sz="3200" dirty="0" smtClean="0">
                <a:latin typeface="+mj-lt"/>
              </a:rPr>
              <a:t> </a:t>
            </a:r>
            <a:r>
              <a:rPr lang="en-US" sz="3200" dirty="0" err="1" smtClean="0">
                <a:latin typeface="+mj-lt"/>
              </a:rPr>
              <a:t>đồ</a:t>
            </a:r>
            <a:r>
              <a:rPr lang="en-US" sz="3200" dirty="0" smtClean="0">
                <a:latin typeface="+mj-lt"/>
              </a:rPr>
              <a:t> </a:t>
            </a:r>
            <a:r>
              <a:rPr lang="en-US" sz="3200" dirty="0" err="1" smtClean="0">
                <a:latin typeface="+mj-lt"/>
              </a:rPr>
              <a:t>Trình</a:t>
            </a:r>
            <a:r>
              <a:rPr lang="en-US" sz="3200" dirty="0" smtClean="0">
                <a:latin typeface="+mj-lt"/>
              </a:rPr>
              <a:t> </a:t>
            </a:r>
            <a:r>
              <a:rPr lang="en-US" sz="3200" dirty="0" err="1" smtClean="0">
                <a:latin typeface="+mj-lt"/>
              </a:rPr>
              <a:t>tự</a:t>
            </a:r>
            <a:r>
              <a:rPr lang="en-US" sz="3200" dirty="0" smtClean="0">
                <a:latin typeface="+mj-lt"/>
              </a:rPr>
              <a:t/>
            </a:r>
            <a:br>
              <a:rPr lang="en-US" sz="3200" dirty="0" smtClean="0">
                <a:latin typeface="+mj-lt"/>
              </a:rPr>
            </a:br>
            <a:r>
              <a:rPr lang="en-US" sz="3200" dirty="0" err="1" smtClean="0">
                <a:latin typeface="+mj-lt"/>
              </a:rPr>
              <a:t>Thêm</a:t>
            </a:r>
            <a:r>
              <a:rPr lang="en-US" sz="3200" dirty="0" smtClean="0">
                <a:latin typeface="+mj-lt"/>
              </a:rPr>
              <a:t> </a:t>
            </a:r>
            <a:r>
              <a:rPr lang="en-US" sz="3200" dirty="0" err="1" smtClean="0">
                <a:latin typeface="+mj-lt"/>
              </a:rPr>
              <a:t>bài</a:t>
            </a:r>
            <a:r>
              <a:rPr lang="en-US" sz="3200" dirty="0" smtClean="0">
                <a:latin typeface="+mj-lt"/>
              </a:rPr>
              <a:t> </a:t>
            </a:r>
            <a:r>
              <a:rPr lang="en-US" sz="3200" dirty="0" err="1" smtClean="0">
                <a:latin typeface="+mj-lt"/>
              </a:rPr>
              <a:t>đăng</a:t>
            </a:r>
            <a:endParaRPr lang="en-US" sz="3200" dirty="0">
              <a:latin typeface="+mj-lt"/>
            </a:endParaRPr>
          </a:p>
        </p:txBody>
      </p:sp>
    </p:spTree>
    <p:extLst>
      <p:ext uri="{BB962C8B-B14F-4D97-AF65-F5344CB8AC3E}">
        <p14:creationId xmlns:p14="http://schemas.microsoft.com/office/powerpoint/2010/main" val="3138249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2"/>
            <a:ext cx="6858591"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3296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161055"/>
            <a:ext cx="5962575" cy="1159799"/>
          </a:xfrm>
        </p:spPr>
        <p:txBody>
          <a:bodyPr/>
          <a:lstStyle/>
          <a:p>
            <a:pPr algn="ctr">
              <a:lnSpc>
                <a:spcPct val="150000"/>
              </a:lnSpc>
            </a:pPr>
            <a:r>
              <a:rPr lang="en-US" sz="3200" dirty="0" smtClean="0">
                <a:latin typeface="+mj-lt"/>
              </a:rPr>
              <a:t>4.2: </a:t>
            </a:r>
            <a:r>
              <a:rPr lang="en-US" sz="3200" dirty="0" err="1" smtClean="0">
                <a:latin typeface="+mj-lt"/>
              </a:rPr>
              <a:t>Biểu</a:t>
            </a:r>
            <a:r>
              <a:rPr lang="en-US" sz="3200" dirty="0" smtClean="0">
                <a:latin typeface="+mj-lt"/>
              </a:rPr>
              <a:t> </a:t>
            </a:r>
            <a:r>
              <a:rPr lang="en-US" sz="3200" dirty="0" err="1" smtClean="0">
                <a:latin typeface="+mj-lt"/>
              </a:rPr>
              <a:t>đồ</a:t>
            </a:r>
            <a:r>
              <a:rPr lang="en-US" sz="3200" dirty="0" smtClean="0">
                <a:latin typeface="+mj-lt"/>
              </a:rPr>
              <a:t> </a:t>
            </a:r>
            <a:r>
              <a:rPr lang="en-US" sz="3200" dirty="0" err="1" smtClean="0">
                <a:latin typeface="+mj-lt"/>
              </a:rPr>
              <a:t>Trình</a:t>
            </a:r>
            <a:r>
              <a:rPr lang="en-US" sz="3200" dirty="0" smtClean="0">
                <a:latin typeface="+mj-lt"/>
              </a:rPr>
              <a:t> </a:t>
            </a:r>
            <a:r>
              <a:rPr lang="en-US" sz="3200" dirty="0" err="1" smtClean="0">
                <a:latin typeface="+mj-lt"/>
              </a:rPr>
              <a:t>tự</a:t>
            </a:r>
            <a:r>
              <a:rPr lang="en-US" sz="3200" dirty="0" smtClean="0">
                <a:latin typeface="+mj-lt"/>
              </a:rPr>
              <a:t/>
            </a:r>
            <a:br>
              <a:rPr lang="en-US" sz="3200" dirty="0" smtClean="0">
                <a:latin typeface="+mj-lt"/>
              </a:rPr>
            </a:br>
            <a:r>
              <a:rPr lang="en-US" sz="3200" dirty="0" err="1" smtClean="0">
                <a:latin typeface="+mj-lt"/>
              </a:rPr>
              <a:t>Gợi</a:t>
            </a:r>
            <a:r>
              <a:rPr lang="en-US" sz="3200" dirty="0" smtClean="0">
                <a:latin typeface="+mj-lt"/>
              </a:rPr>
              <a:t> ý </a:t>
            </a:r>
            <a:r>
              <a:rPr lang="en-US" sz="3200" dirty="0" err="1" smtClean="0">
                <a:latin typeface="+mj-lt"/>
              </a:rPr>
              <a:t>theo</a:t>
            </a:r>
            <a:r>
              <a:rPr lang="en-US" sz="3200" dirty="0" smtClean="0">
                <a:latin typeface="+mj-lt"/>
              </a:rPr>
              <a:t> </a:t>
            </a:r>
            <a:r>
              <a:rPr lang="en-US" sz="3200" dirty="0" err="1" smtClean="0">
                <a:latin typeface="+mj-lt"/>
              </a:rPr>
              <a:t>dõi</a:t>
            </a:r>
            <a:endParaRPr lang="en-US" sz="3200" dirty="0">
              <a:latin typeface="+mj-lt"/>
            </a:endParaRPr>
          </a:p>
        </p:txBody>
      </p:sp>
    </p:spTree>
    <p:extLst>
      <p:ext uri="{BB962C8B-B14F-4D97-AF65-F5344CB8AC3E}">
        <p14:creationId xmlns:p14="http://schemas.microsoft.com/office/powerpoint/2010/main" val="278046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15876"/>
            <a:ext cx="6858000" cy="5175251"/>
          </a:xfrm>
          <a:prstGeom prst="rect">
            <a:avLst/>
          </a:prstGeom>
        </p:spPr>
      </p:pic>
    </p:spTree>
    <p:extLst>
      <p:ext uri="{BB962C8B-B14F-4D97-AF65-F5344CB8AC3E}">
        <p14:creationId xmlns:p14="http://schemas.microsoft.com/office/powerpoint/2010/main" val="1513179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895350"/>
            <a:ext cx="5962575" cy="1159799"/>
          </a:xfrm>
        </p:spPr>
        <p:txBody>
          <a:bodyPr/>
          <a:lstStyle/>
          <a:p>
            <a:pPr algn="ctr">
              <a:lnSpc>
                <a:spcPct val="150000"/>
              </a:lnSpc>
            </a:pPr>
            <a:r>
              <a:rPr lang="en-US" sz="3600" dirty="0">
                <a:latin typeface="+mj-lt"/>
              </a:rPr>
              <a:t>5</a:t>
            </a:r>
            <a:r>
              <a:rPr lang="en-US" sz="3600" dirty="0" smtClean="0">
                <a:latin typeface="+mj-lt"/>
              </a:rPr>
              <a:t>. </a:t>
            </a:r>
            <a:r>
              <a:rPr lang="en-US" sz="3600" dirty="0" err="1" smtClean="0">
                <a:latin typeface="+mj-lt"/>
              </a:rPr>
              <a:t>Biểu</a:t>
            </a:r>
            <a:r>
              <a:rPr lang="en-US" sz="3600" dirty="0" smtClean="0">
                <a:latin typeface="+mj-lt"/>
              </a:rPr>
              <a:t> </a:t>
            </a:r>
            <a:r>
              <a:rPr lang="en-US" sz="3600" dirty="0" err="1" smtClean="0">
                <a:latin typeface="+mj-lt"/>
              </a:rPr>
              <a:t>đồ</a:t>
            </a:r>
            <a:r>
              <a:rPr lang="en-US" sz="3600" dirty="0" smtClean="0">
                <a:latin typeface="+mj-lt"/>
              </a:rPr>
              <a:t> </a:t>
            </a:r>
            <a:r>
              <a:rPr lang="en-US" sz="3600" dirty="0" err="1" smtClean="0">
                <a:latin typeface="+mj-lt"/>
              </a:rPr>
              <a:t>lớp</a:t>
            </a:r>
            <a:endParaRPr lang="en-US" sz="3600" dirty="0">
              <a:latin typeface="+mj-lt"/>
            </a:endParaRPr>
          </a:p>
        </p:txBody>
      </p:sp>
    </p:spTree>
    <p:extLst>
      <p:ext uri="{BB962C8B-B14F-4D97-AF65-F5344CB8AC3E}">
        <p14:creationId xmlns:p14="http://schemas.microsoft.com/office/powerpoint/2010/main" val="18986052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533400" y="225026"/>
            <a:ext cx="6140399" cy="670325"/>
          </a:xfrm>
          <a:prstGeom prst="rect">
            <a:avLst/>
          </a:prstGeom>
        </p:spPr>
        <p:txBody>
          <a:bodyPr wrap="square" lIns="91425" tIns="91425" rIns="91425" bIns="91425" anchor="b" anchorCtr="0">
            <a:noAutofit/>
          </a:bodyPr>
          <a:lstStyle/>
          <a:p>
            <a:r>
              <a:rPr lang="en-US" sz="3600" dirty="0" err="1">
                <a:latin typeface="+mj-lt"/>
              </a:rPr>
              <a:t>Nội</a:t>
            </a:r>
            <a:r>
              <a:rPr lang="en-US" sz="3600" dirty="0">
                <a:latin typeface="+mj-lt"/>
              </a:rPr>
              <a:t> dung</a:t>
            </a:r>
            <a:endParaRPr lang="en" sz="3600" dirty="0">
              <a:latin typeface="+mj-lt"/>
            </a:endParaRPr>
          </a:p>
        </p:txBody>
      </p:sp>
      <p:sp>
        <p:nvSpPr>
          <p:cNvPr id="2" name="TextBox 1"/>
          <p:cNvSpPr txBox="1"/>
          <p:nvPr/>
        </p:nvSpPr>
        <p:spPr>
          <a:xfrm>
            <a:off x="914400" y="1123950"/>
            <a:ext cx="6096000" cy="3323987"/>
          </a:xfrm>
          <a:prstGeom prst="rect">
            <a:avLst/>
          </a:prstGeom>
          <a:noFill/>
        </p:spPr>
        <p:txBody>
          <a:bodyPr wrap="square" rtlCol="0">
            <a:spAutoFit/>
          </a:bodyPr>
          <a:lstStyle/>
          <a:p>
            <a:pPr marL="342892" indent="-342892">
              <a:lnSpc>
                <a:spcPct val="150000"/>
              </a:lnSpc>
              <a:buFont typeface="+mj-lt"/>
              <a:buAutoNum type="arabicPeriod"/>
            </a:pPr>
            <a:r>
              <a:rPr lang="en-US" sz="2000" dirty="0">
                <a:solidFill>
                  <a:srgbClr val="0070C0"/>
                </a:solidFill>
              </a:rPr>
              <a:t> </a:t>
            </a:r>
            <a:r>
              <a:rPr lang="en-US" sz="2000" dirty="0" err="1">
                <a:solidFill>
                  <a:srgbClr val="0070C0"/>
                </a:solidFill>
              </a:rPr>
              <a:t>Tổng</a:t>
            </a:r>
            <a:r>
              <a:rPr lang="en-US" sz="2000" dirty="0">
                <a:solidFill>
                  <a:srgbClr val="0070C0"/>
                </a:solidFill>
              </a:rPr>
              <a:t> </a:t>
            </a:r>
            <a:r>
              <a:rPr lang="en-US" sz="2000" dirty="0" err="1">
                <a:solidFill>
                  <a:srgbClr val="0070C0"/>
                </a:solidFill>
              </a:rPr>
              <a:t>quan</a:t>
            </a:r>
            <a:r>
              <a:rPr lang="en-US" sz="2000" dirty="0">
                <a:solidFill>
                  <a:srgbClr val="0070C0"/>
                </a:solidFill>
              </a:rPr>
              <a:t> </a:t>
            </a:r>
            <a:r>
              <a:rPr lang="en-US" sz="2000" dirty="0" err="1">
                <a:solidFill>
                  <a:srgbClr val="0070C0"/>
                </a:solidFill>
              </a:rPr>
              <a:t>về</a:t>
            </a:r>
            <a:r>
              <a:rPr lang="en-US" sz="2000" dirty="0">
                <a:solidFill>
                  <a:srgbClr val="0070C0"/>
                </a:solidFill>
              </a:rPr>
              <a:t> </a:t>
            </a:r>
            <a:r>
              <a:rPr lang="en-US" sz="2000" dirty="0" err="1">
                <a:solidFill>
                  <a:srgbClr val="0070C0"/>
                </a:solidFill>
              </a:rPr>
              <a:t>đề</a:t>
            </a:r>
            <a:r>
              <a:rPr lang="en-US" sz="2000" dirty="0">
                <a:solidFill>
                  <a:srgbClr val="0070C0"/>
                </a:solidFill>
              </a:rPr>
              <a:t> </a:t>
            </a:r>
            <a:r>
              <a:rPr lang="en-US" sz="2000" dirty="0" err="1">
                <a:solidFill>
                  <a:srgbClr val="0070C0"/>
                </a:solidFill>
              </a:rPr>
              <a:t>tài</a:t>
            </a:r>
            <a:endParaRPr lang="en-US" sz="2000" dirty="0">
              <a:solidFill>
                <a:srgbClr val="0070C0"/>
              </a:solidFill>
            </a:endParaRPr>
          </a:p>
          <a:p>
            <a:pPr marL="342892" indent="-342892">
              <a:lnSpc>
                <a:spcPct val="150000"/>
              </a:lnSpc>
              <a:buFont typeface="+mj-lt"/>
              <a:buAutoNum type="arabicPeriod"/>
            </a:pPr>
            <a:r>
              <a:rPr lang="en-US" sz="2000" dirty="0">
                <a:solidFill>
                  <a:srgbClr val="0070C0"/>
                </a:solidFill>
              </a:rPr>
              <a:t> </a:t>
            </a:r>
            <a:r>
              <a:rPr lang="en-US" sz="2000" dirty="0" err="1">
                <a:solidFill>
                  <a:srgbClr val="0070C0"/>
                </a:solidFill>
              </a:rPr>
              <a:t>Lựa</a:t>
            </a:r>
            <a:r>
              <a:rPr lang="en-US" sz="2000" dirty="0">
                <a:solidFill>
                  <a:srgbClr val="0070C0"/>
                </a:solidFill>
              </a:rPr>
              <a:t> </a:t>
            </a:r>
            <a:r>
              <a:rPr lang="en-US" sz="2000" dirty="0" err="1">
                <a:solidFill>
                  <a:srgbClr val="0070C0"/>
                </a:solidFill>
              </a:rPr>
              <a:t>chọn</a:t>
            </a:r>
            <a:r>
              <a:rPr lang="en-US" sz="2000" dirty="0">
                <a:solidFill>
                  <a:srgbClr val="0070C0"/>
                </a:solidFill>
              </a:rPr>
              <a:t> </a:t>
            </a:r>
            <a:r>
              <a:rPr lang="en-US" sz="2000" dirty="0" err="1">
                <a:solidFill>
                  <a:srgbClr val="0070C0"/>
                </a:solidFill>
              </a:rPr>
              <a:t>công</a:t>
            </a:r>
            <a:r>
              <a:rPr lang="en-US" sz="2000" dirty="0">
                <a:solidFill>
                  <a:srgbClr val="0070C0"/>
                </a:solidFill>
              </a:rPr>
              <a:t> </a:t>
            </a:r>
            <a:r>
              <a:rPr lang="en-US" sz="2000" dirty="0" err="1">
                <a:solidFill>
                  <a:srgbClr val="0070C0"/>
                </a:solidFill>
              </a:rPr>
              <a:t>nghệ</a:t>
            </a:r>
            <a:endParaRPr lang="en-US" sz="2000" dirty="0">
              <a:solidFill>
                <a:srgbClr val="0070C0"/>
              </a:solidFill>
            </a:endParaRPr>
          </a:p>
          <a:p>
            <a:pPr marL="342892" indent="-342892">
              <a:lnSpc>
                <a:spcPct val="150000"/>
              </a:lnSpc>
              <a:buFont typeface="+mj-lt"/>
              <a:buAutoNum type="arabicPeriod"/>
            </a:pPr>
            <a:r>
              <a:rPr lang="en-US" sz="2000" dirty="0">
                <a:solidFill>
                  <a:srgbClr val="0070C0"/>
                </a:solidFill>
              </a:rPr>
              <a:t> </a:t>
            </a:r>
            <a:r>
              <a:rPr lang="en-US" sz="2000" dirty="0" err="1">
                <a:solidFill>
                  <a:srgbClr val="0070C0"/>
                </a:solidFill>
              </a:rPr>
              <a:t>Biểu</a:t>
            </a:r>
            <a:r>
              <a:rPr lang="en-US" sz="2000" dirty="0">
                <a:solidFill>
                  <a:srgbClr val="0070C0"/>
                </a:solidFill>
              </a:rPr>
              <a:t> </a:t>
            </a:r>
            <a:r>
              <a:rPr lang="en-US" sz="2000" dirty="0" err="1">
                <a:solidFill>
                  <a:srgbClr val="0070C0"/>
                </a:solidFill>
              </a:rPr>
              <a:t>đồ</a:t>
            </a:r>
            <a:r>
              <a:rPr lang="en-US" sz="2000" dirty="0">
                <a:solidFill>
                  <a:srgbClr val="0070C0"/>
                </a:solidFill>
              </a:rPr>
              <a:t> Use case</a:t>
            </a:r>
          </a:p>
          <a:p>
            <a:pPr marL="342892" indent="-342892">
              <a:lnSpc>
                <a:spcPct val="150000"/>
              </a:lnSpc>
              <a:buFont typeface="+mj-lt"/>
              <a:buAutoNum type="arabicPeriod"/>
            </a:pPr>
            <a:r>
              <a:rPr lang="en-US" sz="2000" dirty="0">
                <a:solidFill>
                  <a:srgbClr val="0070C0"/>
                </a:solidFill>
              </a:rPr>
              <a:t> </a:t>
            </a:r>
            <a:r>
              <a:rPr lang="en-US" sz="2000" dirty="0" err="1">
                <a:solidFill>
                  <a:srgbClr val="0070C0"/>
                </a:solidFill>
              </a:rPr>
              <a:t>Biểu</a:t>
            </a:r>
            <a:r>
              <a:rPr lang="en-US" sz="2000" dirty="0">
                <a:solidFill>
                  <a:srgbClr val="0070C0"/>
                </a:solidFill>
              </a:rPr>
              <a:t> </a:t>
            </a:r>
            <a:r>
              <a:rPr lang="en-US" sz="2000" dirty="0" err="1">
                <a:solidFill>
                  <a:srgbClr val="0070C0"/>
                </a:solidFill>
              </a:rPr>
              <a:t>đồ</a:t>
            </a:r>
            <a:r>
              <a:rPr lang="en-US" sz="2000" dirty="0">
                <a:solidFill>
                  <a:srgbClr val="0070C0"/>
                </a:solidFill>
              </a:rPr>
              <a:t> </a:t>
            </a:r>
            <a:r>
              <a:rPr lang="en-US" sz="2000" dirty="0" err="1">
                <a:solidFill>
                  <a:srgbClr val="0070C0"/>
                </a:solidFill>
              </a:rPr>
              <a:t>Trình</a:t>
            </a:r>
            <a:r>
              <a:rPr lang="en-US" sz="2000" dirty="0">
                <a:solidFill>
                  <a:srgbClr val="0070C0"/>
                </a:solidFill>
              </a:rPr>
              <a:t> </a:t>
            </a:r>
            <a:r>
              <a:rPr lang="en-US" sz="2000" dirty="0" err="1" smtClean="0">
                <a:solidFill>
                  <a:srgbClr val="0070C0"/>
                </a:solidFill>
              </a:rPr>
              <a:t>tự</a:t>
            </a:r>
            <a:endParaRPr lang="en-US" sz="2000" dirty="0" smtClean="0">
              <a:solidFill>
                <a:srgbClr val="0070C0"/>
              </a:solidFill>
            </a:endParaRPr>
          </a:p>
          <a:p>
            <a:pPr marL="342892" indent="-342892">
              <a:lnSpc>
                <a:spcPct val="150000"/>
              </a:lnSpc>
              <a:buFont typeface="+mj-lt"/>
              <a:buAutoNum type="arabicPeriod"/>
            </a:pPr>
            <a:r>
              <a:rPr lang="en-US" sz="2000" dirty="0" smtClean="0">
                <a:solidFill>
                  <a:srgbClr val="0070C0"/>
                </a:solidFill>
              </a:rPr>
              <a:t> </a:t>
            </a:r>
            <a:r>
              <a:rPr lang="en-US" sz="2000" dirty="0" err="1" smtClean="0">
                <a:solidFill>
                  <a:srgbClr val="0070C0"/>
                </a:solidFill>
              </a:rPr>
              <a:t>Biểu</a:t>
            </a:r>
            <a:r>
              <a:rPr lang="en-US" sz="2000" dirty="0" smtClean="0">
                <a:solidFill>
                  <a:srgbClr val="0070C0"/>
                </a:solidFill>
              </a:rPr>
              <a:t> </a:t>
            </a:r>
            <a:r>
              <a:rPr lang="en-US" sz="2000" dirty="0" err="1" smtClean="0">
                <a:solidFill>
                  <a:srgbClr val="0070C0"/>
                </a:solidFill>
              </a:rPr>
              <a:t>đồ</a:t>
            </a:r>
            <a:r>
              <a:rPr lang="en-US" sz="2000" dirty="0" smtClean="0">
                <a:solidFill>
                  <a:srgbClr val="0070C0"/>
                </a:solidFill>
              </a:rPr>
              <a:t> </a:t>
            </a:r>
            <a:r>
              <a:rPr lang="en-US" sz="2000" dirty="0" err="1" smtClean="0">
                <a:solidFill>
                  <a:srgbClr val="0070C0"/>
                </a:solidFill>
              </a:rPr>
              <a:t>lớp</a:t>
            </a:r>
            <a:endParaRPr lang="en-US" sz="2000" dirty="0" smtClean="0">
              <a:solidFill>
                <a:srgbClr val="0070C0"/>
              </a:solidFill>
            </a:endParaRPr>
          </a:p>
          <a:p>
            <a:pPr marL="342892" indent="-342892">
              <a:lnSpc>
                <a:spcPct val="150000"/>
              </a:lnSpc>
              <a:buFont typeface="+mj-lt"/>
              <a:buAutoNum type="arabicPeriod"/>
            </a:pPr>
            <a:r>
              <a:rPr lang="en-US" sz="2000" dirty="0" err="1" smtClean="0">
                <a:solidFill>
                  <a:srgbClr val="0070C0"/>
                </a:solidFill>
              </a:rPr>
              <a:t>Kết</a:t>
            </a:r>
            <a:r>
              <a:rPr lang="en-US" sz="2000" dirty="0" smtClean="0">
                <a:solidFill>
                  <a:srgbClr val="0070C0"/>
                </a:solidFill>
              </a:rPr>
              <a:t> </a:t>
            </a:r>
            <a:r>
              <a:rPr lang="en-US" sz="2000" dirty="0" err="1" smtClean="0">
                <a:solidFill>
                  <a:srgbClr val="0070C0"/>
                </a:solidFill>
              </a:rPr>
              <a:t>quả</a:t>
            </a:r>
            <a:r>
              <a:rPr lang="en-US" sz="2000" dirty="0" smtClean="0">
                <a:solidFill>
                  <a:srgbClr val="0070C0"/>
                </a:solidFill>
              </a:rPr>
              <a:t> </a:t>
            </a:r>
            <a:r>
              <a:rPr lang="en-US" sz="2000" dirty="0" err="1" smtClean="0">
                <a:solidFill>
                  <a:srgbClr val="0070C0"/>
                </a:solidFill>
              </a:rPr>
              <a:t>thực</a:t>
            </a:r>
            <a:r>
              <a:rPr lang="en-US" sz="2000" dirty="0" smtClean="0">
                <a:solidFill>
                  <a:srgbClr val="0070C0"/>
                </a:solidFill>
              </a:rPr>
              <a:t> </a:t>
            </a:r>
            <a:r>
              <a:rPr lang="en-US" sz="2000" dirty="0" err="1" smtClean="0">
                <a:solidFill>
                  <a:srgbClr val="0070C0"/>
                </a:solidFill>
              </a:rPr>
              <a:t>hiện</a:t>
            </a:r>
            <a:endParaRPr lang="en-US" sz="2000" dirty="0" smtClean="0">
              <a:solidFill>
                <a:srgbClr val="0070C0"/>
              </a:solidFill>
            </a:endParaRPr>
          </a:p>
          <a:p>
            <a:pPr marL="342892" indent="-342892">
              <a:lnSpc>
                <a:spcPct val="150000"/>
              </a:lnSpc>
              <a:buFont typeface="+mj-lt"/>
              <a:buAutoNum type="arabicPeriod"/>
            </a:pPr>
            <a:r>
              <a:rPr lang="en-US" sz="2000" dirty="0" err="1" smtClean="0">
                <a:solidFill>
                  <a:srgbClr val="0070C0"/>
                </a:solidFill>
              </a:rPr>
              <a:t>Đánh</a:t>
            </a:r>
            <a:r>
              <a:rPr lang="en-US" sz="2000" dirty="0" smtClean="0">
                <a:solidFill>
                  <a:srgbClr val="0070C0"/>
                </a:solidFill>
              </a:rPr>
              <a:t> </a:t>
            </a:r>
            <a:r>
              <a:rPr lang="en-US" sz="2000" dirty="0" err="1" smtClean="0">
                <a:solidFill>
                  <a:srgbClr val="0070C0"/>
                </a:solidFill>
              </a:rPr>
              <a:t>giá</a:t>
            </a:r>
            <a:r>
              <a:rPr lang="en-US" sz="2000" dirty="0" smtClean="0">
                <a:solidFill>
                  <a:srgbClr val="0070C0"/>
                </a:solidFill>
              </a:rPr>
              <a:t> </a:t>
            </a:r>
            <a:r>
              <a:rPr lang="en-US" sz="2000" dirty="0" err="1" smtClean="0">
                <a:solidFill>
                  <a:srgbClr val="0070C0"/>
                </a:solidFill>
              </a:rPr>
              <a:t>hệ</a:t>
            </a:r>
            <a:r>
              <a:rPr lang="en-US" sz="2000" dirty="0" smtClean="0">
                <a:solidFill>
                  <a:srgbClr val="0070C0"/>
                </a:solidFill>
              </a:rPr>
              <a:t> </a:t>
            </a:r>
            <a:r>
              <a:rPr lang="en-US" sz="2000" dirty="0" err="1" smtClean="0">
                <a:solidFill>
                  <a:srgbClr val="0070C0"/>
                </a:solidFill>
              </a:rPr>
              <a:t>thống</a:t>
            </a:r>
            <a:endParaRPr lang="en-US" sz="2000" dirty="0">
              <a:solidFill>
                <a:srgbClr val="0070C0"/>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3"/>
            <a:ext cx="6853237" cy="513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64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3600" dirty="0">
                <a:latin typeface="+mj-lt"/>
              </a:rPr>
              <a:t>6</a:t>
            </a:r>
            <a:r>
              <a:rPr lang="en-US" sz="3600" dirty="0" smtClean="0">
                <a:latin typeface="+mj-lt"/>
              </a:rPr>
              <a:t>. </a:t>
            </a:r>
            <a:r>
              <a:rPr lang="en-US" sz="3600" dirty="0" err="1" smtClean="0">
                <a:latin typeface="+mj-lt"/>
              </a:rPr>
              <a:t>Kết</a:t>
            </a:r>
            <a:r>
              <a:rPr lang="en-US" sz="3600" dirty="0" smtClean="0">
                <a:latin typeface="+mj-lt"/>
              </a:rPr>
              <a:t> </a:t>
            </a:r>
            <a:r>
              <a:rPr lang="en-US" sz="3600" dirty="0" err="1" smtClean="0">
                <a:latin typeface="+mj-lt"/>
              </a:rPr>
              <a:t>quả</a:t>
            </a:r>
            <a:r>
              <a:rPr lang="en-US" sz="3600" dirty="0" smtClean="0">
                <a:latin typeface="+mj-lt"/>
              </a:rPr>
              <a:t> </a:t>
            </a:r>
            <a:r>
              <a:rPr lang="en-US" sz="3600" dirty="0" err="1" smtClean="0">
                <a:latin typeface="+mj-lt"/>
              </a:rPr>
              <a:t>thực</a:t>
            </a:r>
            <a:r>
              <a:rPr lang="en-US" sz="3600" dirty="0" smtClean="0">
                <a:latin typeface="+mj-lt"/>
              </a:rPr>
              <a:t> </a:t>
            </a:r>
            <a:r>
              <a:rPr lang="en-US" sz="3600" dirty="0" err="1" smtClean="0">
                <a:latin typeface="+mj-lt"/>
              </a:rPr>
              <a:t>hiện</a:t>
            </a:r>
            <a:endParaRPr lang="en-US" sz="3600" dirty="0">
              <a:latin typeface="+mj-lt"/>
            </a:endParaRPr>
          </a:p>
        </p:txBody>
      </p:sp>
      <p:sp>
        <p:nvSpPr>
          <p:cNvPr id="2" name="Text Placeholder 1"/>
          <p:cNvSpPr>
            <a:spLocks noGrp="1"/>
          </p:cNvSpPr>
          <p:nvPr>
            <p:ph type="body" idx="1"/>
          </p:nvPr>
        </p:nvSpPr>
        <p:spPr>
          <a:xfrm>
            <a:off x="381000" y="1323150"/>
            <a:ext cx="5105400" cy="3610800"/>
          </a:xfrm>
        </p:spPr>
        <p:txBody>
          <a:bodyPr/>
          <a:lstStyle/>
          <a:p>
            <a:pPr marL="342900" indent="-342900">
              <a:lnSpc>
                <a:spcPct val="150000"/>
              </a:lnSpc>
              <a:buFont typeface="Wingdings" panose="05000000000000000000" pitchFamily="2" charset="2"/>
              <a:buChar char="Ø"/>
            </a:pPr>
            <a:r>
              <a:rPr lang="en-US" sz="1800" dirty="0" err="1" smtClean="0">
                <a:latin typeface="+mj-lt"/>
              </a:rPr>
              <a:t>Tìm</a:t>
            </a:r>
            <a:r>
              <a:rPr lang="en-US" sz="1800" dirty="0" smtClean="0">
                <a:latin typeface="+mj-lt"/>
              </a:rPr>
              <a:t> </a:t>
            </a:r>
            <a:r>
              <a:rPr lang="en-US" sz="1800" dirty="0" err="1" smtClean="0">
                <a:latin typeface="+mj-lt"/>
              </a:rPr>
              <a:t>hiểu</a:t>
            </a:r>
            <a:r>
              <a:rPr lang="en-US" sz="1800" dirty="0" smtClean="0">
                <a:latin typeface="+mj-lt"/>
              </a:rPr>
              <a:t>, </a:t>
            </a:r>
            <a:r>
              <a:rPr lang="en-US" sz="1800" dirty="0" err="1" smtClean="0">
                <a:latin typeface="+mj-lt"/>
              </a:rPr>
              <a:t>phân</a:t>
            </a:r>
            <a:r>
              <a:rPr lang="en-US" sz="1800" dirty="0" smtClean="0">
                <a:latin typeface="+mj-lt"/>
              </a:rPr>
              <a:t> </a:t>
            </a:r>
            <a:r>
              <a:rPr lang="en-US" sz="1800" dirty="0" err="1" smtClean="0">
                <a:latin typeface="+mj-lt"/>
              </a:rPr>
              <a:t>tích</a:t>
            </a:r>
            <a:r>
              <a:rPr lang="en-US" sz="1800" dirty="0" smtClean="0">
                <a:latin typeface="+mj-lt"/>
              </a:rPr>
              <a:t> </a:t>
            </a:r>
            <a:r>
              <a:rPr lang="en-US" sz="1800" dirty="0" err="1" smtClean="0">
                <a:latin typeface="+mj-lt"/>
              </a:rPr>
              <a:t>hệ</a:t>
            </a:r>
            <a:r>
              <a:rPr lang="en-US" sz="1800" dirty="0" smtClean="0">
                <a:latin typeface="+mj-lt"/>
              </a:rPr>
              <a:t> </a:t>
            </a:r>
            <a:r>
              <a:rPr lang="en-US" sz="1800" dirty="0" err="1" smtClean="0">
                <a:latin typeface="+mj-lt"/>
              </a:rPr>
              <a:t>thống</a:t>
            </a:r>
            <a:r>
              <a:rPr lang="en-US" sz="1800" dirty="0" smtClean="0">
                <a:latin typeface="+mj-lt"/>
              </a:rPr>
              <a:t> </a:t>
            </a:r>
            <a:r>
              <a:rPr lang="en-US" sz="1800" dirty="0" err="1" smtClean="0">
                <a:latin typeface="+mj-lt"/>
              </a:rPr>
              <a:t>và</a:t>
            </a:r>
            <a:r>
              <a:rPr lang="en-US" sz="1800" dirty="0" smtClean="0">
                <a:latin typeface="+mj-lt"/>
              </a:rPr>
              <a:t> </a:t>
            </a:r>
            <a:r>
              <a:rPr lang="en-US" sz="1800" dirty="0" err="1" smtClean="0">
                <a:latin typeface="+mj-lt"/>
              </a:rPr>
              <a:t>thực</a:t>
            </a:r>
            <a:r>
              <a:rPr lang="en-US" sz="1800" dirty="0" smtClean="0">
                <a:latin typeface="+mj-lt"/>
              </a:rPr>
              <a:t> </a:t>
            </a:r>
            <a:r>
              <a:rPr lang="en-US" sz="1800" dirty="0" err="1" smtClean="0">
                <a:latin typeface="+mj-lt"/>
              </a:rPr>
              <a:t>hiện</a:t>
            </a:r>
            <a:r>
              <a:rPr lang="en-US" sz="1800" dirty="0" smtClean="0">
                <a:latin typeface="+mj-lt"/>
              </a:rPr>
              <a:t> </a:t>
            </a:r>
            <a:r>
              <a:rPr lang="en-US" sz="1800" dirty="0" err="1" smtClean="0">
                <a:latin typeface="+mj-lt"/>
              </a:rPr>
              <a:t>được</a:t>
            </a:r>
            <a:r>
              <a:rPr lang="en-US" sz="1800" dirty="0" smtClean="0">
                <a:latin typeface="+mj-lt"/>
              </a:rPr>
              <a:t> </a:t>
            </a:r>
            <a:r>
              <a:rPr lang="en-US" sz="1800" dirty="0" err="1" smtClean="0">
                <a:latin typeface="+mj-lt"/>
              </a:rPr>
              <a:t>các</a:t>
            </a:r>
            <a:r>
              <a:rPr lang="en-US" sz="1800" dirty="0" smtClean="0">
                <a:latin typeface="+mj-lt"/>
              </a:rPr>
              <a:t> </a:t>
            </a:r>
            <a:r>
              <a:rPr lang="en-US" sz="1800" dirty="0" err="1" smtClean="0">
                <a:latin typeface="+mj-lt"/>
              </a:rPr>
              <a:t>chức</a:t>
            </a:r>
            <a:r>
              <a:rPr lang="en-US" sz="1800" dirty="0" smtClean="0">
                <a:latin typeface="+mj-lt"/>
              </a:rPr>
              <a:t> </a:t>
            </a:r>
            <a:r>
              <a:rPr lang="en-US" sz="1800" dirty="0" err="1" smtClean="0">
                <a:latin typeface="+mj-lt"/>
              </a:rPr>
              <a:t>năng</a:t>
            </a:r>
            <a:r>
              <a:rPr lang="en-US" sz="1800" dirty="0" smtClean="0">
                <a:latin typeface="+mj-lt"/>
              </a:rPr>
              <a:t>, </a:t>
            </a:r>
            <a:r>
              <a:rPr lang="en-US" sz="1800" dirty="0" err="1" smtClean="0">
                <a:latin typeface="+mj-lt"/>
              </a:rPr>
              <a:t>yêu</a:t>
            </a:r>
            <a:r>
              <a:rPr lang="en-US" sz="1800" dirty="0" smtClean="0">
                <a:latin typeface="+mj-lt"/>
              </a:rPr>
              <a:t> </a:t>
            </a:r>
            <a:r>
              <a:rPr lang="en-US" sz="1800" dirty="0" err="1" smtClean="0">
                <a:latin typeface="+mj-lt"/>
              </a:rPr>
              <a:t>cầu</a:t>
            </a:r>
            <a:r>
              <a:rPr lang="en-US" sz="1800" dirty="0" smtClean="0">
                <a:latin typeface="+mj-lt"/>
              </a:rPr>
              <a:t> </a:t>
            </a:r>
            <a:r>
              <a:rPr lang="en-US" sz="1800" dirty="0" err="1" smtClean="0">
                <a:latin typeface="+mj-lt"/>
              </a:rPr>
              <a:t>bài</a:t>
            </a:r>
            <a:r>
              <a:rPr lang="en-US" sz="1800" dirty="0" smtClean="0">
                <a:latin typeface="+mj-lt"/>
              </a:rPr>
              <a:t> </a:t>
            </a:r>
            <a:r>
              <a:rPr lang="en-US" sz="1800" dirty="0" err="1" smtClean="0">
                <a:latin typeface="+mj-lt"/>
              </a:rPr>
              <a:t>toán</a:t>
            </a:r>
            <a:endParaRPr lang="en-US" sz="1800" dirty="0" smtClean="0">
              <a:latin typeface="+mj-lt"/>
            </a:endParaRPr>
          </a:p>
          <a:p>
            <a:pPr marL="342900" indent="-342900">
              <a:lnSpc>
                <a:spcPct val="150000"/>
              </a:lnSpc>
              <a:buFont typeface="Wingdings" panose="05000000000000000000" pitchFamily="2" charset="2"/>
              <a:buChar char="Ø"/>
            </a:pPr>
            <a:r>
              <a:rPr lang="en-US" sz="1800" dirty="0" err="1" smtClean="0">
                <a:latin typeface="+mj-lt"/>
              </a:rPr>
              <a:t>Triển</a:t>
            </a:r>
            <a:r>
              <a:rPr lang="en-US" sz="1800" dirty="0" smtClean="0">
                <a:latin typeface="+mj-lt"/>
              </a:rPr>
              <a:t> </a:t>
            </a:r>
            <a:r>
              <a:rPr lang="en-US" sz="1800" dirty="0" err="1" smtClean="0">
                <a:latin typeface="+mj-lt"/>
              </a:rPr>
              <a:t>khai</a:t>
            </a:r>
            <a:r>
              <a:rPr lang="en-US" sz="1800" dirty="0" smtClean="0">
                <a:latin typeface="+mj-lt"/>
              </a:rPr>
              <a:t> </a:t>
            </a:r>
            <a:r>
              <a:rPr lang="en-US" sz="1800" dirty="0" err="1" smtClean="0">
                <a:latin typeface="+mj-lt"/>
              </a:rPr>
              <a:t>thành</a:t>
            </a:r>
            <a:r>
              <a:rPr lang="en-US" sz="1800" dirty="0" smtClean="0">
                <a:latin typeface="+mj-lt"/>
              </a:rPr>
              <a:t> </a:t>
            </a:r>
            <a:r>
              <a:rPr lang="en-US" sz="1800" dirty="0" err="1" smtClean="0">
                <a:latin typeface="+mj-lt"/>
              </a:rPr>
              <a:t>công</a:t>
            </a:r>
            <a:r>
              <a:rPr lang="en-US" sz="1800" dirty="0" smtClean="0">
                <a:latin typeface="+mj-lt"/>
              </a:rPr>
              <a:t> </a:t>
            </a:r>
            <a:r>
              <a:rPr lang="en-US" sz="1800" dirty="0" err="1" smtClean="0">
                <a:latin typeface="+mj-lt"/>
              </a:rPr>
              <a:t>hệ</a:t>
            </a:r>
            <a:r>
              <a:rPr lang="en-US" sz="1800" dirty="0" smtClean="0">
                <a:latin typeface="+mj-lt"/>
              </a:rPr>
              <a:t> </a:t>
            </a:r>
            <a:r>
              <a:rPr lang="en-US" sz="1800" dirty="0" err="1" smtClean="0">
                <a:latin typeface="+mj-lt"/>
              </a:rPr>
              <a:t>thống</a:t>
            </a:r>
            <a:r>
              <a:rPr lang="en-US" sz="1800" dirty="0" smtClean="0">
                <a:latin typeface="+mj-lt"/>
              </a:rPr>
              <a:t> </a:t>
            </a:r>
            <a:r>
              <a:rPr lang="en-US" sz="1800" dirty="0" err="1" smtClean="0">
                <a:latin typeface="+mj-lt"/>
              </a:rPr>
              <a:t>bằng</a:t>
            </a:r>
            <a:r>
              <a:rPr lang="en-US" sz="1800" dirty="0" smtClean="0">
                <a:latin typeface="+mj-lt"/>
              </a:rPr>
              <a:t> </a:t>
            </a:r>
            <a:r>
              <a:rPr lang="en-US" sz="1800" dirty="0" err="1" smtClean="0">
                <a:latin typeface="+mj-lt"/>
              </a:rPr>
              <a:t>công</a:t>
            </a:r>
            <a:r>
              <a:rPr lang="en-US" sz="1800" dirty="0" smtClean="0">
                <a:latin typeface="+mj-lt"/>
              </a:rPr>
              <a:t> </a:t>
            </a:r>
            <a:r>
              <a:rPr lang="en-US" sz="1800" dirty="0" err="1" smtClean="0">
                <a:latin typeface="+mj-lt"/>
              </a:rPr>
              <a:t>nghệ</a:t>
            </a:r>
            <a:r>
              <a:rPr lang="en-US" sz="1800" dirty="0" smtClean="0">
                <a:latin typeface="+mj-lt"/>
              </a:rPr>
              <a:t> </a:t>
            </a:r>
            <a:r>
              <a:rPr lang="en-US" sz="1800" dirty="0" err="1" smtClean="0">
                <a:latin typeface="+mj-lt"/>
              </a:rPr>
              <a:t>mới</a:t>
            </a:r>
            <a:endParaRPr lang="en-US" sz="1800" dirty="0" smtClean="0">
              <a:latin typeface="+mj-lt"/>
            </a:endParaRPr>
          </a:p>
          <a:p>
            <a:pPr marL="342900" indent="-342900">
              <a:lnSpc>
                <a:spcPct val="150000"/>
              </a:lnSpc>
              <a:buFont typeface="Wingdings" panose="05000000000000000000" pitchFamily="2" charset="2"/>
              <a:buChar char="Ø"/>
            </a:pPr>
            <a:r>
              <a:rPr lang="en-US" sz="1800" dirty="0" err="1" smtClean="0">
                <a:latin typeface="+mj-lt"/>
              </a:rPr>
              <a:t>Xây</a:t>
            </a:r>
            <a:r>
              <a:rPr lang="en-US" sz="1800" dirty="0" smtClean="0">
                <a:latin typeface="+mj-lt"/>
              </a:rPr>
              <a:t> </a:t>
            </a:r>
            <a:r>
              <a:rPr lang="en-US" sz="1800" dirty="0" err="1" smtClean="0">
                <a:latin typeface="+mj-lt"/>
              </a:rPr>
              <a:t>dựng</a:t>
            </a:r>
            <a:r>
              <a:rPr lang="en-US" sz="1800" dirty="0" smtClean="0">
                <a:latin typeface="+mj-lt"/>
              </a:rPr>
              <a:t> </a:t>
            </a:r>
            <a:r>
              <a:rPr lang="en-US" sz="1800" dirty="0" err="1" smtClean="0">
                <a:latin typeface="+mj-lt"/>
              </a:rPr>
              <a:t>thành</a:t>
            </a:r>
            <a:r>
              <a:rPr lang="en-US" sz="1800" dirty="0" smtClean="0">
                <a:latin typeface="+mj-lt"/>
              </a:rPr>
              <a:t> </a:t>
            </a:r>
            <a:r>
              <a:rPr lang="en-US" sz="1800" dirty="0" err="1" smtClean="0">
                <a:latin typeface="+mj-lt"/>
              </a:rPr>
              <a:t>công</a:t>
            </a:r>
            <a:r>
              <a:rPr lang="en-US" sz="1800" dirty="0" smtClean="0">
                <a:latin typeface="+mj-lt"/>
              </a:rPr>
              <a:t> </a:t>
            </a:r>
            <a:r>
              <a:rPr lang="en-US" sz="1800" dirty="0" err="1" smtClean="0">
                <a:latin typeface="+mj-lt"/>
              </a:rPr>
              <a:t>mạng</a:t>
            </a:r>
            <a:r>
              <a:rPr lang="en-US" sz="1800" dirty="0" smtClean="0">
                <a:latin typeface="+mj-lt"/>
              </a:rPr>
              <a:t> </a:t>
            </a:r>
            <a:r>
              <a:rPr lang="en-US" sz="1800" dirty="0" err="1" smtClean="0">
                <a:latin typeface="+mj-lt"/>
              </a:rPr>
              <a:t>xã</a:t>
            </a:r>
            <a:r>
              <a:rPr lang="en-US" sz="1800" dirty="0" smtClean="0">
                <a:latin typeface="+mj-lt"/>
              </a:rPr>
              <a:t> </a:t>
            </a:r>
            <a:r>
              <a:rPr lang="en-US" sz="1800" dirty="0" err="1" smtClean="0">
                <a:latin typeface="+mj-lt"/>
              </a:rPr>
              <a:t>hội</a:t>
            </a:r>
            <a:r>
              <a:rPr lang="en-US" sz="1800" dirty="0" smtClean="0">
                <a:latin typeface="+mj-lt"/>
              </a:rPr>
              <a:t> </a:t>
            </a:r>
            <a:r>
              <a:rPr lang="en-US" sz="1800" dirty="0" err="1" smtClean="0">
                <a:latin typeface="+mj-lt"/>
              </a:rPr>
              <a:t>thú</a:t>
            </a:r>
            <a:r>
              <a:rPr lang="en-US" sz="1800" dirty="0" smtClean="0">
                <a:latin typeface="+mj-lt"/>
              </a:rPr>
              <a:t> </a:t>
            </a:r>
            <a:r>
              <a:rPr lang="en-US" sz="1800" dirty="0" err="1" smtClean="0">
                <a:latin typeface="+mj-lt"/>
              </a:rPr>
              <a:t>cưng</a:t>
            </a:r>
            <a:r>
              <a:rPr lang="en-US" sz="1800" dirty="0" smtClean="0">
                <a:latin typeface="+mj-lt"/>
              </a:rPr>
              <a:t> </a:t>
            </a:r>
            <a:r>
              <a:rPr lang="en-US" sz="1800" dirty="0" err="1" smtClean="0">
                <a:latin typeface="+mj-lt"/>
              </a:rPr>
              <a:t>với</a:t>
            </a:r>
            <a:r>
              <a:rPr lang="en-US" sz="1800" dirty="0" smtClean="0">
                <a:latin typeface="+mj-lt"/>
              </a:rPr>
              <a:t> </a:t>
            </a:r>
            <a:r>
              <a:rPr lang="en-US" sz="1800" dirty="0" err="1" smtClean="0">
                <a:latin typeface="+mj-lt"/>
              </a:rPr>
              <a:t>đủ</a:t>
            </a:r>
            <a:r>
              <a:rPr lang="en-US" sz="1800" dirty="0" smtClean="0">
                <a:latin typeface="+mj-lt"/>
              </a:rPr>
              <a:t> </a:t>
            </a:r>
            <a:r>
              <a:rPr lang="en-US" sz="1800" dirty="0" err="1" smtClean="0">
                <a:latin typeface="+mj-lt"/>
              </a:rPr>
              <a:t>các</a:t>
            </a:r>
            <a:r>
              <a:rPr lang="en-US" sz="1800" dirty="0" smtClean="0">
                <a:latin typeface="+mj-lt"/>
              </a:rPr>
              <a:t> </a:t>
            </a:r>
            <a:r>
              <a:rPr lang="en-US" sz="1800" dirty="0" err="1" smtClean="0">
                <a:latin typeface="+mj-lt"/>
              </a:rPr>
              <a:t>chức</a:t>
            </a:r>
            <a:r>
              <a:rPr lang="en-US" sz="1800" dirty="0" smtClean="0">
                <a:latin typeface="+mj-lt"/>
              </a:rPr>
              <a:t> </a:t>
            </a:r>
            <a:r>
              <a:rPr lang="en-US" sz="1800" dirty="0" err="1" smtClean="0">
                <a:latin typeface="+mj-lt"/>
              </a:rPr>
              <a:t>năng</a:t>
            </a:r>
            <a:r>
              <a:rPr lang="en-US" sz="1800" dirty="0" smtClean="0">
                <a:latin typeface="+mj-lt"/>
              </a:rPr>
              <a:t> </a:t>
            </a:r>
            <a:r>
              <a:rPr lang="en-US" sz="1800" dirty="0" err="1" smtClean="0">
                <a:latin typeface="+mj-lt"/>
              </a:rPr>
              <a:t>cần</a:t>
            </a:r>
            <a:r>
              <a:rPr lang="en-US" sz="1800" dirty="0" smtClean="0">
                <a:latin typeface="+mj-lt"/>
              </a:rPr>
              <a:t> </a:t>
            </a:r>
            <a:r>
              <a:rPr lang="en-US" sz="1800" dirty="0" err="1" smtClean="0">
                <a:latin typeface="+mj-lt"/>
              </a:rPr>
              <a:t>thiết</a:t>
            </a:r>
            <a:r>
              <a:rPr lang="en-US" sz="1800" dirty="0" smtClean="0">
                <a:latin typeface="+mj-lt"/>
              </a:rPr>
              <a:t>, </a:t>
            </a:r>
            <a:r>
              <a:rPr lang="en-US" sz="1800" dirty="0" err="1" smtClean="0">
                <a:latin typeface="+mj-lt"/>
              </a:rPr>
              <a:t>kết</a:t>
            </a:r>
            <a:r>
              <a:rPr lang="en-US" sz="1800" dirty="0" smtClean="0">
                <a:latin typeface="+mj-lt"/>
              </a:rPr>
              <a:t> </a:t>
            </a:r>
            <a:r>
              <a:rPr lang="en-US" sz="1800" dirty="0" err="1" smtClean="0">
                <a:latin typeface="+mj-lt"/>
              </a:rPr>
              <a:t>nối</a:t>
            </a:r>
            <a:r>
              <a:rPr lang="en-US" sz="1800" dirty="0" smtClean="0">
                <a:latin typeface="+mj-lt"/>
              </a:rPr>
              <a:t> </a:t>
            </a:r>
            <a:r>
              <a:rPr lang="en-US" sz="1800" dirty="0" err="1" smtClean="0">
                <a:latin typeface="+mj-lt"/>
              </a:rPr>
              <a:t>người</a:t>
            </a:r>
            <a:r>
              <a:rPr lang="en-US" sz="1800" dirty="0" smtClean="0">
                <a:latin typeface="+mj-lt"/>
              </a:rPr>
              <a:t> </a:t>
            </a:r>
            <a:r>
              <a:rPr lang="en-US" sz="1800" dirty="0" err="1" smtClean="0">
                <a:latin typeface="+mj-lt"/>
              </a:rPr>
              <a:t>dùng</a:t>
            </a:r>
            <a:r>
              <a:rPr lang="en-US" sz="1800" dirty="0" smtClean="0">
                <a:latin typeface="+mj-lt"/>
              </a:rPr>
              <a:t> </a:t>
            </a:r>
            <a:r>
              <a:rPr lang="en-US" sz="1800" dirty="0" err="1" smtClean="0">
                <a:latin typeface="+mj-lt"/>
              </a:rPr>
              <a:t>cùng</a:t>
            </a:r>
            <a:r>
              <a:rPr lang="en-US" sz="1800" dirty="0" smtClean="0">
                <a:latin typeface="+mj-lt"/>
              </a:rPr>
              <a:t> </a:t>
            </a:r>
            <a:r>
              <a:rPr lang="en-US" sz="1800" dirty="0" err="1" smtClean="0">
                <a:latin typeface="+mj-lt"/>
              </a:rPr>
              <a:t>sở</a:t>
            </a:r>
            <a:r>
              <a:rPr lang="en-US" sz="1800" dirty="0" smtClean="0">
                <a:latin typeface="+mj-lt"/>
              </a:rPr>
              <a:t> </a:t>
            </a:r>
            <a:r>
              <a:rPr lang="en-US" sz="1800" dirty="0" err="1" smtClean="0">
                <a:latin typeface="+mj-lt"/>
              </a:rPr>
              <a:t>thích</a:t>
            </a:r>
            <a:r>
              <a:rPr lang="en-US" sz="1800" dirty="0" smtClean="0">
                <a:latin typeface="+mj-lt"/>
              </a:rPr>
              <a:t> </a:t>
            </a:r>
            <a:r>
              <a:rPr lang="en-US" sz="1800" dirty="0" err="1" smtClean="0">
                <a:latin typeface="+mj-lt"/>
              </a:rPr>
              <a:t>thú</a:t>
            </a:r>
            <a:r>
              <a:rPr lang="en-US" sz="1800" dirty="0" smtClean="0">
                <a:latin typeface="+mj-lt"/>
              </a:rPr>
              <a:t> </a:t>
            </a:r>
            <a:r>
              <a:rPr lang="en-US" sz="1800" dirty="0" err="1" smtClean="0">
                <a:latin typeface="+mj-lt"/>
              </a:rPr>
              <a:t>cưng</a:t>
            </a:r>
            <a:endParaRPr lang="en-US" sz="1800" dirty="0" smtClean="0">
              <a:latin typeface="+mj-lt"/>
            </a:endParaRPr>
          </a:p>
          <a:p>
            <a:pPr marL="342900" indent="-342900">
              <a:lnSpc>
                <a:spcPct val="150000"/>
              </a:lnSpc>
              <a:buFont typeface="Wingdings" panose="05000000000000000000" pitchFamily="2" charset="2"/>
              <a:buChar char="Ø"/>
            </a:pPr>
            <a:endParaRPr lang="en-US" sz="1800" dirty="0" smtClean="0">
              <a:latin typeface="+mj-lt"/>
            </a:endParaRPr>
          </a:p>
          <a:p>
            <a:pPr marL="342900" indent="-342900">
              <a:lnSpc>
                <a:spcPct val="150000"/>
              </a:lnSpc>
              <a:buFont typeface="Wingdings" panose="05000000000000000000" pitchFamily="2" charset="2"/>
              <a:buChar char="Ø"/>
            </a:pPr>
            <a:endParaRPr lang="en-US" sz="1800" dirty="0">
              <a:latin typeface="+mj-lt"/>
            </a:endParaRPr>
          </a:p>
        </p:txBody>
      </p:sp>
    </p:spTree>
    <p:extLst>
      <p:ext uri="{BB962C8B-B14F-4D97-AF65-F5344CB8AC3E}">
        <p14:creationId xmlns:p14="http://schemas.microsoft.com/office/powerpoint/2010/main" val="78261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3350"/>
            <a:ext cx="5810175" cy="550199"/>
          </a:xfrm>
        </p:spPr>
        <p:txBody>
          <a:bodyPr/>
          <a:lstStyle/>
          <a:p>
            <a:pPr algn="ctr"/>
            <a:r>
              <a:rPr lang="en-US" sz="3600" dirty="0">
                <a:latin typeface="+mj-lt"/>
              </a:rPr>
              <a:t>6</a:t>
            </a:r>
            <a:r>
              <a:rPr lang="en-US" sz="3600" dirty="0" smtClean="0">
                <a:latin typeface="+mj-lt"/>
              </a:rPr>
              <a:t>.1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Bảng</a:t>
            </a:r>
            <a:r>
              <a:rPr lang="en-US" sz="3600" dirty="0" smtClean="0">
                <a:latin typeface="+mj-lt"/>
              </a:rPr>
              <a:t> tin</a:t>
            </a:r>
            <a:endParaRPr lang="en-US" sz="3600" dirty="0">
              <a:latin typeface="+mj-lt"/>
            </a:endParaRPr>
          </a:p>
        </p:txBody>
      </p:sp>
      <p:pic>
        <p:nvPicPr>
          <p:cNvPr id="1024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1550"/>
            <a:ext cx="68580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9144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33350"/>
            <a:ext cx="5810175" cy="550199"/>
          </a:xfrm>
        </p:spPr>
        <p:txBody>
          <a:bodyPr/>
          <a:lstStyle/>
          <a:p>
            <a:pPr algn="ctr"/>
            <a:r>
              <a:rPr lang="en-US" sz="3600" dirty="0">
                <a:latin typeface="+mj-lt"/>
              </a:rPr>
              <a:t>6</a:t>
            </a:r>
            <a:r>
              <a:rPr lang="en-US" sz="3600" dirty="0" smtClean="0">
                <a:latin typeface="+mj-lt"/>
              </a:rPr>
              <a:t>.2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Nhắn</a:t>
            </a:r>
            <a:r>
              <a:rPr lang="en-US" sz="3600" dirty="0" smtClean="0">
                <a:latin typeface="+mj-lt"/>
              </a:rPr>
              <a:t> tin</a:t>
            </a:r>
            <a:endParaRPr lang="en-US" sz="3600" dirty="0">
              <a:latin typeface="+mj-lt"/>
            </a:endParaRPr>
          </a:p>
        </p:txBody>
      </p:sp>
      <p:pic>
        <p:nvPicPr>
          <p:cNvPr id="1126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6" y="1123950"/>
            <a:ext cx="6867525"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127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33350"/>
            <a:ext cx="6857999" cy="550199"/>
          </a:xfrm>
        </p:spPr>
        <p:txBody>
          <a:bodyPr/>
          <a:lstStyle/>
          <a:p>
            <a:pPr algn="ctr"/>
            <a:r>
              <a:rPr lang="en-US" sz="3600" dirty="0">
                <a:latin typeface="+mj-lt"/>
              </a:rPr>
              <a:t>6</a:t>
            </a:r>
            <a:r>
              <a:rPr lang="en-US" sz="3600" dirty="0" smtClean="0">
                <a:latin typeface="+mj-lt"/>
              </a:rPr>
              <a:t>.3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Quản</a:t>
            </a:r>
            <a:r>
              <a:rPr lang="en-US" sz="3600" dirty="0" smtClean="0">
                <a:latin typeface="+mj-lt"/>
              </a:rPr>
              <a:t> </a:t>
            </a:r>
            <a:r>
              <a:rPr lang="en-US" sz="3600" dirty="0" err="1" smtClean="0">
                <a:latin typeface="+mj-lt"/>
              </a:rPr>
              <a:t>lý</a:t>
            </a:r>
            <a:r>
              <a:rPr lang="en-US" sz="3600" dirty="0" smtClean="0">
                <a:latin typeface="+mj-lt"/>
              </a:rPr>
              <a:t> </a:t>
            </a:r>
            <a:r>
              <a:rPr lang="en-US" sz="3600" dirty="0" err="1" smtClean="0">
                <a:latin typeface="+mj-lt"/>
              </a:rPr>
              <a:t>phản</a:t>
            </a:r>
            <a:r>
              <a:rPr lang="en-US" sz="3600" dirty="0" smtClean="0">
                <a:latin typeface="+mj-lt"/>
              </a:rPr>
              <a:t> </a:t>
            </a:r>
            <a:r>
              <a:rPr lang="en-US" sz="3600" dirty="0" err="1" smtClean="0">
                <a:latin typeface="+mj-lt"/>
              </a:rPr>
              <a:t>hồi</a:t>
            </a:r>
            <a:endParaRPr lang="en-US" sz="3600" dirty="0">
              <a:latin typeface="+mj-lt"/>
            </a:endParaRPr>
          </a:p>
        </p:txBody>
      </p:sp>
      <p:pic>
        <p:nvPicPr>
          <p:cNvPr id="1229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47750"/>
            <a:ext cx="6857999"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536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33350"/>
            <a:ext cx="6857999" cy="550199"/>
          </a:xfrm>
        </p:spPr>
        <p:txBody>
          <a:bodyPr/>
          <a:lstStyle/>
          <a:p>
            <a:pPr algn="ctr"/>
            <a:r>
              <a:rPr lang="en-US" sz="3600" dirty="0">
                <a:latin typeface="+mj-lt"/>
              </a:rPr>
              <a:t>6</a:t>
            </a:r>
            <a:r>
              <a:rPr lang="en-US" sz="3600" dirty="0" smtClean="0">
                <a:latin typeface="+mj-lt"/>
              </a:rPr>
              <a:t>.4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Thay</a:t>
            </a:r>
            <a:r>
              <a:rPr lang="en-US" sz="3600" dirty="0" smtClean="0">
                <a:latin typeface="+mj-lt"/>
              </a:rPr>
              <a:t> </a:t>
            </a:r>
            <a:r>
              <a:rPr lang="en-US" sz="3600" dirty="0" err="1" smtClean="0">
                <a:latin typeface="+mj-lt"/>
              </a:rPr>
              <a:t>đổi</a:t>
            </a:r>
            <a:r>
              <a:rPr lang="en-US" sz="3600" dirty="0" smtClean="0">
                <a:latin typeface="+mj-lt"/>
              </a:rPr>
              <a:t> </a:t>
            </a:r>
            <a:r>
              <a:rPr lang="en-US" sz="3600" dirty="0" err="1" smtClean="0">
                <a:latin typeface="+mj-lt"/>
              </a:rPr>
              <a:t>ảnh</a:t>
            </a:r>
            <a:endParaRPr lang="en-US" sz="3600" dirty="0">
              <a:latin typeface="+mj-lt"/>
            </a:endParaRPr>
          </a:p>
        </p:txBody>
      </p:sp>
      <p:pic>
        <p:nvPicPr>
          <p:cNvPr id="1331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00150"/>
            <a:ext cx="6857999"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800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33350"/>
            <a:ext cx="6857999" cy="550199"/>
          </a:xfrm>
        </p:spPr>
        <p:txBody>
          <a:bodyPr/>
          <a:lstStyle/>
          <a:p>
            <a:pPr algn="ctr"/>
            <a:r>
              <a:rPr lang="en-US" sz="3600" dirty="0">
                <a:latin typeface="+mj-lt"/>
              </a:rPr>
              <a:t>6</a:t>
            </a:r>
            <a:r>
              <a:rPr lang="en-US" sz="3600" dirty="0" smtClean="0">
                <a:latin typeface="+mj-lt"/>
              </a:rPr>
              <a:t>.5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Tìm</a:t>
            </a:r>
            <a:r>
              <a:rPr lang="en-US" sz="3600" dirty="0" smtClean="0">
                <a:latin typeface="+mj-lt"/>
              </a:rPr>
              <a:t> </a:t>
            </a:r>
            <a:r>
              <a:rPr lang="en-US" sz="3600" dirty="0" err="1" smtClean="0">
                <a:latin typeface="+mj-lt"/>
              </a:rPr>
              <a:t>kiếm</a:t>
            </a:r>
            <a:r>
              <a:rPr lang="en-US" sz="3600" dirty="0" smtClean="0">
                <a:latin typeface="+mj-lt"/>
              </a:rPr>
              <a:t>, </a:t>
            </a:r>
            <a:r>
              <a:rPr lang="en-US" sz="3600" dirty="0" err="1" smtClean="0">
                <a:latin typeface="+mj-lt"/>
              </a:rPr>
              <a:t>gợi</a:t>
            </a:r>
            <a:r>
              <a:rPr lang="en-US" sz="3600" dirty="0" smtClean="0">
                <a:latin typeface="+mj-lt"/>
              </a:rPr>
              <a:t> ý</a:t>
            </a:r>
            <a:endParaRPr lang="en-US" sz="3600" dirty="0">
              <a:latin typeface="+mj-lt"/>
            </a:endParaRPr>
          </a:p>
        </p:txBody>
      </p:sp>
      <p:pic>
        <p:nvPicPr>
          <p:cNvPr id="1433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23950"/>
            <a:ext cx="6857999"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000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33350"/>
            <a:ext cx="6857999" cy="550199"/>
          </a:xfrm>
        </p:spPr>
        <p:txBody>
          <a:bodyPr/>
          <a:lstStyle/>
          <a:p>
            <a:pPr algn="ctr"/>
            <a:r>
              <a:rPr lang="en-US" sz="3600" dirty="0">
                <a:latin typeface="+mj-lt"/>
              </a:rPr>
              <a:t>6</a:t>
            </a:r>
            <a:r>
              <a:rPr lang="en-US" sz="3600" dirty="0" smtClean="0">
                <a:latin typeface="+mj-lt"/>
              </a:rPr>
              <a:t>.6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Quản</a:t>
            </a:r>
            <a:r>
              <a:rPr lang="en-US" sz="3600" dirty="0" smtClean="0">
                <a:latin typeface="+mj-lt"/>
              </a:rPr>
              <a:t> </a:t>
            </a:r>
            <a:r>
              <a:rPr lang="en-US" sz="3600" dirty="0" err="1" smtClean="0">
                <a:latin typeface="+mj-lt"/>
              </a:rPr>
              <a:t>lý</a:t>
            </a:r>
            <a:r>
              <a:rPr lang="en-US" sz="3600" dirty="0" smtClean="0">
                <a:latin typeface="+mj-lt"/>
              </a:rPr>
              <a:t> </a:t>
            </a:r>
            <a:r>
              <a:rPr lang="en-US" sz="3600" dirty="0" err="1" smtClean="0">
                <a:latin typeface="+mj-lt"/>
              </a:rPr>
              <a:t>thú</a:t>
            </a:r>
            <a:r>
              <a:rPr lang="en-US" sz="3600" dirty="0" smtClean="0">
                <a:latin typeface="+mj-lt"/>
              </a:rPr>
              <a:t> </a:t>
            </a:r>
            <a:r>
              <a:rPr lang="en-US" sz="3600" dirty="0" err="1" smtClean="0">
                <a:latin typeface="+mj-lt"/>
              </a:rPr>
              <a:t>cưng</a:t>
            </a:r>
            <a:endParaRPr lang="en-US" sz="3600" dirty="0">
              <a:latin typeface="+mj-lt"/>
            </a:endParaRPr>
          </a:p>
        </p:txBody>
      </p:sp>
      <p:pic>
        <p:nvPicPr>
          <p:cNvPr id="1536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76350"/>
            <a:ext cx="6857999"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73348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33350"/>
            <a:ext cx="6857999" cy="550199"/>
          </a:xfrm>
        </p:spPr>
        <p:txBody>
          <a:bodyPr/>
          <a:lstStyle/>
          <a:p>
            <a:pPr algn="ctr"/>
            <a:r>
              <a:rPr lang="en-US" sz="3600" dirty="0">
                <a:latin typeface="+mj-lt"/>
              </a:rPr>
              <a:t>6</a:t>
            </a:r>
            <a:r>
              <a:rPr lang="en-US" sz="3600" dirty="0" smtClean="0">
                <a:latin typeface="+mj-lt"/>
              </a:rPr>
              <a:t>.7 </a:t>
            </a:r>
            <a:r>
              <a:rPr lang="en-US" sz="3600" dirty="0" err="1" smtClean="0">
                <a:latin typeface="+mj-lt"/>
              </a:rPr>
              <a:t>Giao</a:t>
            </a:r>
            <a:r>
              <a:rPr lang="en-US" sz="3600" dirty="0" smtClean="0">
                <a:latin typeface="+mj-lt"/>
              </a:rPr>
              <a:t> </a:t>
            </a:r>
            <a:r>
              <a:rPr lang="en-US" sz="3600" dirty="0" err="1" smtClean="0">
                <a:latin typeface="+mj-lt"/>
              </a:rPr>
              <a:t>diện</a:t>
            </a:r>
            <a:r>
              <a:rPr lang="en-US" sz="3600" dirty="0" smtClean="0">
                <a:latin typeface="+mj-lt"/>
              </a:rPr>
              <a:t> </a:t>
            </a:r>
            <a:r>
              <a:rPr lang="en-US" sz="3600" dirty="0" err="1" smtClean="0">
                <a:latin typeface="+mj-lt"/>
              </a:rPr>
              <a:t>Vinh</a:t>
            </a:r>
            <a:r>
              <a:rPr lang="en-US" sz="3600" dirty="0" smtClean="0">
                <a:latin typeface="+mj-lt"/>
              </a:rPr>
              <a:t> </a:t>
            </a:r>
            <a:r>
              <a:rPr lang="en-US" sz="3600" dirty="0" err="1" smtClean="0">
                <a:latin typeface="+mj-lt"/>
              </a:rPr>
              <a:t>danh</a:t>
            </a:r>
            <a:endParaRPr lang="en-US" sz="3600" dirty="0">
              <a:latin typeface="+mj-lt"/>
            </a:endParaRPr>
          </a:p>
        </p:txBody>
      </p:sp>
      <p:pic>
        <p:nvPicPr>
          <p:cNvPr id="3" name="Picture 2"/>
          <p:cNvPicPr>
            <a:picLocks noChangeAspect="1"/>
          </p:cNvPicPr>
          <p:nvPr/>
        </p:nvPicPr>
        <p:blipFill>
          <a:blip r:embed="rId2"/>
          <a:stretch>
            <a:fillRect/>
          </a:stretch>
        </p:blipFill>
        <p:spPr>
          <a:xfrm>
            <a:off x="0" y="1047750"/>
            <a:ext cx="6858000" cy="4095750"/>
          </a:xfrm>
          <a:prstGeom prst="rect">
            <a:avLst/>
          </a:prstGeom>
        </p:spPr>
      </p:pic>
    </p:spTree>
    <p:extLst>
      <p:ext uri="{BB962C8B-B14F-4D97-AF65-F5344CB8AC3E}">
        <p14:creationId xmlns:p14="http://schemas.microsoft.com/office/powerpoint/2010/main" val="1226912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04800" y="1161055"/>
            <a:ext cx="6172200" cy="1159799"/>
          </a:xfrm>
        </p:spPr>
        <p:txBody>
          <a:bodyPr/>
          <a:lstStyle/>
          <a:p>
            <a:pPr algn="ctr"/>
            <a:r>
              <a:rPr lang="en-US" dirty="0">
                <a:latin typeface="+mj-lt"/>
              </a:rPr>
              <a:t>7</a:t>
            </a:r>
            <a:r>
              <a:rPr lang="en-US" dirty="0" smtClean="0">
                <a:latin typeface="+mj-lt"/>
              </a:rPr>
              <a:t>. </a:t>
            </a:r>
            <a:r>
              <a:rPr lang="en-US" dirty="0" err="1" smtClean="0">
                <a:latin typeface="+mj-lt"/>
              </a:rPr>
              <a:t>Đánh</a:t>
            </a:r>
            <a:r>
              <a:rPr lang="en-US" dirty="0" smtClean="0">
                <a:latin typeface="+mj-lt"/>
              </a:rPr>
              <a:t> </a:t>
            </a:r>
            <a:r>
              <a:rPr lang="en-US" dirty="0" err="1" smtClean="0">
                <a:latin typeface="+mj-lt"/>
              </a:rPr>
              <a:t>giá</a:t>
            </a:r>
            <a:r>
              <a:rPr lang="en-US" dirty="0" smtClean="0">
                <a:latin typeface="+mj-lt"/>
              </a:rPr>
              <a:t> </a:t>
            </a:r>
            <a:r>
              <a:rPr lang="en-US" dirty="0" err="1" smtClean="0">
                <a:latin typeface="+mj-lt"/>
              </a:rPr>
              <a:t>hệ</a:t>
            </a:r>
            <a:r>
              <a:rPr lang="en-US" dirty="0" smtClean="0">
                <a:latin typeface="+mj-lt"/>
              </a:rPr>
              <a:t> </a:t>
            </a:r>
            <a:r>
              <a:rPr lang="en-US" dirty="0" err="1" smtClean="0">
                <a:latin typeface="+mj-lt"/>
              </a:rPr>
              <a:t>thống</a:t>
            </a:r>
            <a:endParaRPr lang="en-US" dirty="0">
              <a:latin typeface="+mj-lt"/>
            </a:endParaRPr>
          </a:p>
        </p:txBody>
      </p:sp>
    </p:spTree>
    <p:extLst>
      <p:ext uri="{BB962C8B-B14F-4D97-AF65-F5344CB8AC3E}">
        <p14:creationId xmlns:p14="http://schemas.microsoft.com/office/powerpoint/2010/main" val="3748242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3350"/>
            <a:ext cx="6140399" cy="857400"/>
          </a:xfrm>
        </p:spPr>
        <p:txBody>
          <a:bodyPr/>
          <a:lstStyle/>
          <a:p>
            <a:r>
              <a:rPr lang="en-US" sz="3600" dirty="0">
                <a:latin typeface="+mj-lt"/>
              </a:rPr>
              <a:t>1. </a:t>
            </a:r>
            <a:r>
              <a:rPr lang="en-US" sz="3600" dirty="0" err="1">
                <a:latin typeface="+mj-lt"/>
              </a:rPr>
              <a:t>Tổng</a:t>
            </a:r>
            <a:r>
              <a:rPr lang="en-US" sz="3600" dirty="0">
                <a:latin typeface="+mj-lt"/>
              </a:rPr>
              <a:t> </a:t>
            </a:r>
            <a:r>
              <a:rPr lang="en-US" sz="3600" dirty="0" err="1">
                <a:latin typeface="+mj-lt"/>
              </a:rPr>
              <a:t>quan</a:t>
            </a:r>
            <a:r>
              <a:rPr lang="en-US" sz="3600" dirty="0">
                <a:latin typeface="+mj-lt"/>
              </a:rPr>
              <a:t> </a:t>
            </a:r>
            <a:r>
              <a:rPr lang="en-US" sz="3600" dirty="0" err="1">
                <a:latin typeface="+mj-lt"/>
              </a:rPr>
              <a:t>đề</a:t>
            </a:r>
            <a:r>
              <a:rPr lang="en-US" sz="3600" dirty="0">
                <a:latin typeface="+mj-lt"/>
              </a:rPr>
              <a:t> </a:t>
            </a:r>
            <a:r>
              <a:rPr lang="en-US" sz="3600" dirty="0" err="1">
                <a:latin typeface="+mj-lt"/>
              </a:rPr>
              <a:t>tài</a:t>
            </a:r>
            <a:endParaRPr lang="en-US" sz="3600" dirty="0">
              <a:latin typeface="+mj-lt"/>
            </a:endParaRPr>
          </a:p>
        </p:txBody>
      </p:sp>
      <p:sp>
        <p:nvSpPr>
          <p:cNvPr id="3" name="Text Placeholder 2"/>
          <p:cNvSpPr>
            <a:spLocks noGrp="1"/>
          </p:cNvSpPr>
          <p:nvPr>
            <p:ph type="body" idx="1"/>
          </p:nvPr>
        </p:nvSpPr>
        <p:spPr>
          <a:xfrm>
            <a:off x="381001" y="1309226"/>
            <a:ext cx="4038600" cy="3548524"/>
          </a:xfrm>
        </p:spPr>
        <p:txBody>
          <a:bodyPr/>
          <a:lstStyle/>
          <a:p>
            <a:pPr marL="457189" indent="-457189">
              <a:lnSpc>
                <a:spcPct val="150000"/>
              </a:lnSpc>
              <a:buFont typeface="Wingdings" pitchFamily="2" charset="2"/>
              <a:buChar char="Ø"/>
            </a:pPr>
            <a:r>
              <a:rPr lang="en-US" sz="1800" dirty="0" err="1">
                <a:solidFill>
                  <a:schemeClr val="accent1">
                    <a:lumMod val="75000"/>
                  </a:schemeClr>
                </a:solidFill>
                <a:latin typeface="+mn-lt"/>
              </a:rPr>
              <a:t>Thú</a:t>
            </a:r>
            <a:r>
              <a:rPr lang="en-US" sz="1800" dirty="0">
                <a:solidFill>
                  <a:schemeClr val="accent1">
                    <a:lumMod val="75000"/>
                  </a:schemeClr>
                </a:solidFill>
                <a:latin typeface="+mn-lt"/>
              </a:rPr>
              <a:t> </a:t>
            </a:r>
            <a:r>
              <a:rPr lang="en-US" sz="1800" dirty="0" err="1">
                <a:solidFill>
                  <a:schemeClr val="accent1">
                    <a:lumMod val="75000"/>
                  </a:schemeClr>
                </a:solidFill>
                <a:latin typeface="+mn-lt"/>
              </a:rPr>
              <a:t>cưng</a:t>
            </a:r>
            <a:r>
              <a:rPr lang="en-US" sz="1800" dirty="0">
                <a:solidFill>
                  <a:schemeClr val="accent1">
                    <a:lumMod val="75000"/>
                  </a:schemeClr>
                </a:solidFill>
                <a:latin typeface="+mn-lt"/>
              </a:rPr>
              <a:t> </a:t>
            </a:r>
            <a:r>
              <a:rPr lang="en-US" sz="1800" dirty="0" err="1">
                <a:solidFill>
                  <a:schemeClr val="accent1">
                    <a:lumMod val="75000"/>
                  </a:schemeClr>
                </a:solidFill>
                <a:latin typeface="+mn-lt"/>
              </a:rPr>
              <a:t>ngày</a:t>
            </a:r>
            <a:r>
              <a:rPr lang="en-US" sz="1800" dirty="0">
                <a:solidFill>
                  <a:schemeClr val="accent1">
                    <a:lumMod val="75000"/>
                  </a:schemeClr>
                </a:solidFill>
                <a:latin typeface="+mn-lt"/>
              </a:rPr>
              <a:t> </a:t>
            </a:r>
            <a:r>
              <a:rPr lang="en-US" sz="1800" dirty="0" err="1">
                <a:solidFill>
                  <a:schemeClr val="accent1">
                    <a:lumMod val="75000"/>
                  </a:schemeClr>
                </a:solidFill>
                <a:latin typeface="+mn-lt"/>
              </a:rPr>
              <a:t>càng</a:t>
            </a:r>
            <a:r>
              <a:rPr lang="en-US" sz="1800" dirty="0">
                <a:solidFill>
                  <a:schemeClr val="accent1">
                    <a:lumMod val="75000"/>
                  </a:schemeClr>
                </a:solidFill>
                <a:latin typeface="+mn-lt"/>
              </a:rPr>
              <a:t> </a:t>
            </a:r>
            <a:r>
              <a:rPr lang="en-US" sz="1800" dirty="0" err="1">
                <a:solidFill>
                  <a:schemeClr val="accent1">
                    <a:lumMod val="75000"/>
                  </a:schemeClr>
                </a:solidFill>
                <a:latin typeface="+mn-lt"/>
              </a:rPr>
              <a:t>được</a:t>
            </a:r>
            <a:r>
              <a:rPr lang="en-US" sz="1800" dirty="0">
                <a:solidFill>
                  <a:schemeClr val="accent1">
                    <a:lumMod val="75000"/>
                  </a:schemeClr>
                </a:solidFill>
                <a:latin typeface="+mn-lt"/>
              </a:rPr>
              <a:t> </a:t>
            </a:r>
            <a:r>
              <a:rPr lang="en-US" sz="1800" dirty="0" err="1">
                <a:solidFill>
                  <a:schemeClr val="accent1">
                    <a:lumMod val="75000"/>
                  </a:schemeClr>
                </a:solidFill>
                <a:latin typeface="+mn-lt"/>
              </a:rPr>
              <a:t>ưa</a:t>
            </a:r>
            <a:r>
              <a:rPr lang="en-US" sz="1800" dirty="0">
                <a:solidFill>
                  <a:schemeClr val="accent1">
                    <a:lumMod val="75000"/>
                  </a:schemeClr>
                </a:solidFill>
                <a:latin typeface="+mn-lt"/>
              </a:rPr>
              <a:t> </a:t>
            </a:r>
            <a:r>
              <a:rPr lang="en-US" sz="1800" dirty="0" err="1">
                <a:solidFill>
                  <a:schemeClr val="accent1">
                    <a:lumMod val="75000"/>
                  </a:schemeClr>
                </a:solidFill>
                <a:latin typeface="+mn-lt"/>
              </a:rPr>
              <a:t>chuộng</a:t>
            </a:r>
            <a:endParaRPr lang="en-US" sz="1800" dirty="0">
              <a:solidFill>
                <a:schemeClr val="accent1">
                  <a:lumMod val="75000"/>
                </a:schemeClr>
              </a:solidFill>
              <a:latin typeface="+mn-lt"/>
            </a:endParaRPr>
          </a:p>
          <a:p>
            <a:pPr marL="457189" indent="-457189">
              <a:lnSpc>
                <a:spcPct val="150000"/>
              </a:lnSpc>
              <a:buFont typeface="Wingdings" pitchFamily="2" charset="2"/>
              <a:buChar char="Ø"/>
            </a:pPr>
            <a:r>
              <a:rPr lang="en-US" sz="1800" dirty="0" err="1">
                <a:solidFill>
                  <a:schemeClr val="accent1">
                    <a:lumMod val="75000"/>
                  </a:schemeClr>
                </a:solidFill>
                <a:latin typeface="+mn-lt"/>
              </a:rPr>
              <a:t>Cuộc</a:t>
            </a:r>
            <a:r>
              <a:rPr lang="en-US" sz="1800" dirty="0">
                <a:solidFill>
                  <a:schemeClr val="accent1">
                    <a:lumMod val="75000"/>
                  </a:schemeClr>
                </a:solidFill>
                <a:latin typeface="+mn-lt"/>
              </a:rPr>
              <a:t> </a:t>
            </a:r>
            <a:r>
              <a:rPr lang="en-US" sz="1800" dirty="0" err="1">
                <a:solidFill>
                  <a:schemeClr val="accent1">
                    <a:lumMod val="75000"/>
                  </a:schemeClr>
                </a:solidFill>
                <a:latin typeface="+mn-lt"/>
              </a:rPr>
              <a:t>sống</a:t>
            </a:r>
            <a:r>
              <a:rPr lang="en-US" sz="1800" dirty="0">
                <a:solidFill>
                  <a:schemeClr val="accent1">
                    <a:lumMod val="75000"/>
                  </a:schemeClr>
                </a:solidFill>
                <a:latin typeface="+mn-lt"/>
              </a:rPr>
              <a:t> </a:t>
            </a:r>
            <a:r>
              <a:rPr lang="en-US" sz="1800" dirty="0" err="1">
                <a:solidFill>
                  <a:schemeClr val="accent1">
                    <a:lumMod val="75000"/>
                  </a:schemeClr>
                </a:solidFill>
                <a:latin typeface="+mn-lt"/>
              </a:rPr>
              <a:t>công</a:t>
            </a:r>
            <a:r>
              <a:rPr lang="en-US" sz="1800" dirty="0">
                <a:solidFill>
                  <a:schemeClr val="accent1">
                    <a:lumMod val="75000"/>
                  </a:schemeClr>
                </a:solidFill>
                <a:latin typeface="+mn-lt"/>
              </a:rPr>
              <a:t> </a:t>
            </a:r>
            <a:r>
              <a:rPr lang="en-US" sz="1800" dirty="0" err="1">
                <a:solidFill>
                  <a:schemeClr val="accent1">
                    <a:lumMod val="75000"/>
                  </a:schemeClr>
                </a:solidFill>
                <a:latin typeface="+mn-lt"/>
              </a:rPr>
              <a:t>nghệ</a:t>
            </a:r>
            <a:r>
              <a:rPr lang="en-US" sz="1800" dirty="0">
                <a:solidFill>
                  <a:schemeClr val="accent1">
                    <a:lumMod val="75000"/>
                  </a:schemeClr>
                </a:solidFill>
                <a:latin typeface="+mn-lt"/>
              </a:rPr>
              <a:t> </a:t>
            </a:r>
            <a:r>
              <a:rPr lang="en-US" sz="1800" dirty="0" err="1">
                <a:solidFill>
                  <a:schemeClr val="accent1">
                    <a:lumMod val="75000"/>
                  </a:schemeClr>
                </a:solidFill>
                <a:latin typeface="+mn-lt"/>
              </a:rPr>
              <a:t>kết</a:t>
            </a:r>
            <a:r>
              <a:rPr lang="en-US" sz="1800" dirty="0">
                <a:solidFill>
                  <a:schemeClr val="accent1">
                    <a:lumMod val="75000"/>
                  </a:schemeClr>
                </a:solidFill>
                <a:latin typeface="+mn-lt"/>
              </a:rPr>
              <a:t> </a:t>
            </a:r>
            <a:r>
              <a:rPr lang="en-US" sz="1800" dirty="0" err="1">
                <a:solidFill>
                  <a:schemeClr val="accent1">
                    <a:lumMod val="75000"/>
                  </a:schemeClr>
                </a:solidFill>
                <a:latin typeface="+mn-lt"/>
              </a:rPr>
              <a:t>nối</a:t>
            </a:r>
            <a:r>
              <a:rPr lang="en-US" sz="1800" dirty="0">
                <a:solidFill>
                  <a:schemeClr val="accent1">
                    <a:lumMod val="75000"/>
                  </a:schemeClr>
                </a:solidFill>
                <a:latin typeface="+mn-lt"/>
              </a:rPr>
              <a:t> </a:t>
            </a:r>
            <a:r>
              <a:rPr lang="en-US" sz="1800" dirty="0" err="1">
                <a:solidFill>
                  <a:schemeClr val="accent1">
                    <a:lumMod val="75000"/>
                  </a:schemeClr>
                </a:solidFill>
                <a:latin typeface="+mn-lt"/>
              </a:rPr>
              <a:t>mọi</a:t>
            </a:r>
            <a:r>
              <a:rPr lang="en-US" sz="1800" dirty="0">
                <a:solidFill>
                  <a:schemeClr val="accent1">
                    <a:lumMod val="75000"/>
                  </a:schemeClr>
                </a:solidFill>
                <a:latin typeface="+mn-lt"/>
              </a:rPr>
              <a:t> </a:t>
            </a:r>
            <a:r>
              <a:rPr lang="en-US" sz="1800" dirty="0" err="1">
                <a:solidFill>
                  <a:schemeClr val="accent1">
                    <a:lumMod val="75000"/>
                  </a:schemeClr>
                </a:solidFill>
                <a:latin typeface="+mn-lt"/>
              </a:rPr>
              <a:t>người</a:t>
            </a:r>
            <a:r>
              <a:rPr lang="en-US" sz="1800" dirty="0">
                <a:solidFill>
                  <a:schemeClr val="accent1">
                    <a:lumMod val="75000"/>
                  </a:schemeClr>
                </a:solidFill>
                <a:latin typeface="+mn-lt"/>
              </a:rPr>
              <a:t> qua </a:t>
            </a:r>
            <a:r>
              <a:rPr lang="en-US" sz="1800" dirty="0" smtClean="0">
                <a:solidFill>
                  <a:schemeClr val="accent1">
                    <a:lumMod val="75000"/>
                  </a:schemeClr>
                </a:solidFill>
                <a:latin typeface="+mn-lt"/>
              </a:rPr>
              <a:t>internet </a:t>
            </a:r>
            <a:r>
              <a:rPr lang="en-US" sz="1800" dirty="0" err="1">
                <a:solidFill>
                  <a:schemeClr val="accent1">
                    <a:lumMod val="75000"/>
                  </a:schemeClr>
                </a:solidFill>
                <a:latin typeface="+mn-lt"/>
              </a:rPr>
              <a:t>phát</a:t>
            </a:r>
            <a:r>
              <a:rPr lang="en-US" sz="1800" dirty="0">
                <a:solidFill>
                  <a:schemeClr val="accent1">
                    <a:lumMod val="75000"/>
                  </a:schemeClr>
                </a:solidFill>
                <a:latin typeface="+mn-lt"/>
              </a:rPr>
              <a:t> </a:t>
            </a:r>
            <a:r>
              <a:rPr lang="en-US" sz="1800" dirty="0" err="1">
                <a:solidFill>
                  <a:schemeClr val="accent1">
                    <a:lumMod val="75000"/>
                  </a:schemeClr>
                </a:solidFill>
                <a:latin typeface="+mn-lt"/>
              </a:rPr>
              <a:t>triển</a:t>
            </a:r>
            <a:r>
              <a:rPr lang="en-US" sz="1800" dirty="0">
                <a:solidFill>
                  <a:schemeClr val="accent1">
                    <a:lumMod val="75000"/>
                  </a:schemeClr>
                </a:solidFill>
                <a:latin typeface="+mn-lt"/>
              </a:rPr>
              <a:t> </a:t>
            </a:r>
            <a:r>
              <a:rPr lang="en-US" sz="1800" dirty="0" err="1">
                <a:solidFill>
                  <a:schemeClr val="accent1">
                    <a:lumMod val="75000"/>
                  </a:schemeClr>
                </a:solidFill>
                <a:latin typeface="+mn-lt"/>
              </a:rPr>
              <a:t>mạnh</a:t>
            </a:r>
            <a:r>
              <a:rPr lang="en-US" sz="1800" dirty="0">
                <a:solidFill>
                  <a:schemeClr val="accent1">
                    <a:lumMod val="75000"/>
                  </a:schemeClr>
                </a:solidFill>
                <a:latin typeface="+mn-lt"/>
              </a:rPr>
              <a:t> </a:t>
            </a:r>
            <a:r>
              <a:rPr lang="en-US" sz="1800" dirty="0" err="1">
                <a:solidFill>
                  <a:schemeClr val="accent1">
                    <a:lumMod val="75000"/>
                  </a:schemeClr>
                </a:solidFill>
                <a:latin typeface="+mn-lt"/>
              </a:rPr>
              <a:t>mẽ</a:t>
            </a:r>
            <a:endParaRPr lang="en-US" sz="1800" dirty="0">
              <a:solidFill>
                <a:schemeClr val="accent1">
                  <a:lumMod val="75000"/>
                </a:schemeClr>
              </a:solidFill>
              <a:latin typeface="+mn-lt"/>
            </a:endParaRPr>
          </a:p>
          <a:p>
            <a:pPr marL="457189" indent="-457189">
              <a:lnSpc>
                <a:spcPct val="150000"/>
              </a:lnSpc>
              <a:buFont typeface="Wingdings" pitchFamily="2" charset="2"/>
              <a:buChar char="Ø"/>
            </a:pPr>
            <a:r>
              <a:rPr lang="en-US" sz="1800" dirty="0" err="1">
                <a:solidFill>
                  <a:schemeClr val="accent1">
                    <a:lumMod val="75000"/>
                  </a:schemeClr>
                </a:solidFill>
                <a:latin typeface="+mn-lt"/>
              </a:rPr>
              <a:t>Cần</a:t>
            </a:r>
            <a:r>
              <a:rPr lang="en-US" sz="1800" dirty="0">
                <a:solidFill>
                  <a:schemeClr val="accent1">
                    <a:lumMod val="75000"/>
                  </a:schemeClr>
                </a:solidFill>
                <a:latin typeface="+mn-lt"/>
              </a:rPr>
              <a:t> </a:t>
            </a:r>
            <a:r>
              <a:rPr lang="en-US" sz="1800" dirty="0" err="1">
                <a:solidFill>
                  <a:schemeClr val="accent1">
                    <a:lumMod val="75000"/>
                  </a:schemeClr>
                </a:solidFill>
                <a:latin typeface="+mn-lt"/>
              </a:rPr>
              <a:t>một</a:t>
            </a:r>
            <a:r>
              <a:rPr lang="en-US" sz="1800" dirty="0">
                <a:solidFill>
                  <a:schemeClr val="accent1">
                    <a:lumMod val="75000"/>
                  </a:schemeClr>
                </a:solidFill>
                <a:latin typeface="+mn-lt"/>
              </a:rPr>
              <a:t> website </a:t>
            </a:r>
            <a:r>
              <a:rPr lang="en-US" sz="1800" dirty="0" err="1">
                <a:solidFill>
                  <a:schemeClr val="accent1">
                    <a:lumMod val="75000"/>
                  </a:schemeClr>
                </a:solidFill>
                <a:latin typeface="+mn-lt"/>
              </a:rPr>
              <a:t>kết</a:t>
            </a:r>
            <a:r>
              <a:rPr lang="en-US" sz="1800" dirty="0">
                <a:solidFill>
                  <a:schemeClr val="accent1">
                    <a:lumMod val="75000"/>
                  </a:schemeClr>
                </a:solidFill>
                <a:latin typeface="+mn-lt"/>
              </a:rPr>
              <a:t> </a:t>
            </a:r>
            <a:r>
              <a:rPr lang="en-US" sz="1800" dirty="0" err="1">
                <a:solidFill>
                  <a:schemeClr val="accent1">
                    <a:lumMod val="75000"/>
                  </a:schemeClr>
                </a:solidFill>
                <a:latin typeface="+mn-lt"/>
              </a:rPr>
              <a:t>nối</a:t>
            </a:r>
            <a:r>
              <a:rPr lang="en-US" sz="1800" dirty="0">
                <a:solidFill>
                  <a:schemeClr val="accent1">
                    <a:lumMod val="75000"/>
                  </a:schemeClr>
                </a:solidFill>
                <a:latin typeface="+mn-lt"/>
              </a:rPr>
              <a:t> </a:t>
            </a:r>
            <a:r>
              <a:rPr lang="en-US" sz="1800" dirty="0" err="1">
                <a:solidFill>
                  <a:schemeClr val="accent1">
                    <a:lumMod val="75000"/>
                  </a:schemeClr>
                </a:solidFill>
                <a:latin typeface="+mn-lt"/>
              </a:rPr>
              <a:t>mọi</a:t>
            </a:r>
            <a:r>
              <a:rPr lang="en-US" sz="1800" dirty="0">
                <a:solidFill>
                  <a:schemeClr val="accent1">
                    <a:lumMod val="75000"/>
                  </a:schemeClr>
                </a:solidFill>
                <a:latin typeface="+mn-lt"/>
              </a:rPr>
              <a:t> </a:t>
            </a:r>
            <a:r>
              <a:rPr lang="en-US" sz="1800" dirty="0" err="1">
                <a:solidFill>
                  <a:schemeClr val="accent1">
                    <a:lumMod val="75000"/>
                  </a:schemeClr>
                </a:solidFill>
                <a:latin typeface="+mn-lt"/>
              </a:rPr>
              <a:t>người</a:t>
            </a:r>
            <a:r>
              <a:rPr lang="en-US" sz="1800" dirty="0">
                <a:solidFill>
                  <a:schemeClr val="accent1">
                    <a:lumMod val="75000"/>
                  </a:schemeClr>
                </a:solidFill>
                <a:latin typeface="+mn-lt"/>
              </a:rPr>
              <a:t> </a:t>
            </a:r>
            <a:r>
              <a:rPr lang="en-US" sz="1800" dirty="0" err="1" smtClean="0">
                <a:solidFill>
                  <a:schemeClr val="accent1">
                    <a:lumMod val="75000"/>
                  </a:schemeClr>
                </a:solidFill>
                <a:latin typeface="+mn-lt"/>
              </a:rPr>
              <a:t>cùng</a:t>
            </a:r>
            <a:r>
              <a:rPr lang="en-US" sz="1800" dirty="0" smtClean="0">
                <a:solidFill>
                  <a:schemeClr val="accent1">
                    <a:lumMod val="75000"/>
                  </a:schemeClr>
                </a:solidFill>
                <a:latin typeface="+mn-lt"/>
              </a:rPr>
              <a:t> </a:t>
            </a:r>
            <a:r>
              <a:rPr lang="en-US" sz="1800" dirty="0" err="1" smtClean="0">
                <a:solidFill>
                  <a:schemeClr val="accent1">
                    <a:lumMod val="75000"/>
                  </a:schemeClr>
                </a:solidFill>
                <a:latin typeface="+mn-lt"/>
              </a:rPr>
              <a:t>sở</a:t>
            </a:r>
            <a:r>
              <a:rPr lang="en-US" sz="1800" dirty="0" smtClean="0">
                <a:solidFill>
                  <a:schemeClr val="accent1">
                    <a:lumMod val="75000"/>
                  </a:schemeClr>
                </a:solidFill>
                <a:latin typeface="+mn-lt"/>
              </a:rPr>
              <a:t> </a:t>
            </a:r>
            <a:r>
              <a:rPr lang="en-US" sz="1800" dirty="0" err="1" smtClean="0">
                <a:solidFill>
                  <a:schemeClr val="accent1">
                    <a:lumMod val="75000"/>
                  </a:schemeClr>
                </a:solidFill>
                <a:latin typeface="+mn-lt"/>
              </a:rPr>
              <a:t>thích</a:t>
            </a:r>
            <a:r>
              <a:rPr lang="en-US" sz="1800" dirty="0" smtClean="0">
                <a:solidFill>
                  <a:schemeClr val="accent1">
                    <a:lumMod val="75000"/>
                  </a:schemeClr>
                </a:solidFill>
                <a:latin typeface="+mn-lt"/>
              </a:rPr>
              <a:t>, chia </a:t>
            </a:r>
            <a:r>
              <a:rPr lang="en-US" sz="1800" dirty="0" err="1">
                <a:solidFill>
                  <a:schemeClr val="accent1">
                    <a:lumMod val="75000"/>
                  </a:schemeClr>
                </a:solidFill>
                <a:latin typeface="+mn-lt"/>
              </a:rPr>
              <a:t>sẻ</a:t>
            </a:r>
            <a:r>
              <a:rPr lang="en-US" sz="1800" dirty="0">
                <a:solidFill>
                  <a:schemeClr val="accent1">
                    <a:lumMod val="75000"/>
                  </a:schemeClr>
                </a:solidFill>
                <a:latin typeface="+mn-lt"/>
              </a:rPr>
              <a:t> </a:t>
            </a:r>
            <a:r>
              <a:rPr lang="en-US" sz="1800" dirty="0" err="1">
                <a:solidFill>
                  <a:schemeClr val="accent1">
                    <a:lumMod val="75000"/>
                  </a:schemeClr>
                </a:solidFill>
                <a:latin typeface="+mn-lt"/>
              </a:rPr>
              <a:t>về</a:t>
            </a:r>
            <a:r>
              <a:rPr lang="en-US" sz="1800" dirty="0">
                <a:solidFill>
                  <a:schemeClr val="accent1">
                    <a:lumMod val="75000"/>
                  </a:schemeClr>
                </a:solidFill>
                <a:latin typeface="+mn-lt"/>
              </a:rPr>
              <a:t> </a:t>
            </a:r>
            <a:r>
              <a:rPr lang="en-US" sz="1800" dirty="0" err="1">
                <a:solidFill>
                  <a:schemeClr val="accent1">
                    <a:lumMod val="75000"/>
                  </a:schemeClr>
                </a:solidFill>
                <a:latin typeface="+mn-lt"/>
              </a:rPr>
              <a:t>thú</a:t>
            </a:r>
            <a:r>
              <a:rPr lang="en-US" sz="1800" dirty="0">
                <a:solidFill>
                  <a:schemeClr val="accent1">
                    <a:lumMod val="75000"/>
                  </a:schemeClr>
                </a:solidFill>
                <a:latin typeface="+mn-lt"/>
              </a:rPr>
              <a:t> </a:t>
            </a:r>
            <a:r>
              <a:rPr lang="en-US" sz="1800" dirty="0" err="1">
                <a:solidFill>
                  <a:schemeClr val="accent1">
                    <a:lumMod val="75000"/>
                  </a:schemeClr>
                </a:solidFill>
                <a:latin typeface="+mn-lt"/>
              </a:rPr>
              <a:t>cưng</a:t>
            </a:r>
            <a:r>
              <a:rPr lang="en-US" sz="1800" dirty="0">
                <a:solidFill>
                  <a:schemeClr val="accent1">
                    <a:lumMod val="75000"/>
                  </a:schemeClr>
                </a:solidFill>
                <a:latin typeface="+mn-lt"/>
              </a:rPr>
              <a:t>, </a:t>
            </a:r>
            <a:r>
              <a:rPr lang="en-US" sz="1800" dirty="0" err="1" smtClean="0">
                <a:solidFill>
                  <a:schemeClr val="accent1">
                    <a:lumMod val="75000"/>
                  </a:schemeClr>
                </a:solidFill>
                <a:latin typeface="+mn-lt"/>
              </a:rPr>
              <a:t>giải</a:t>
            </a:r>
            <a:r>
              <a:rPr lang="en-US" sz="1800" dirty="0" smtClean="0">
                <a:solidFill>
                  <a:schemeClr val="accent1">
                    <a:lumMod val="75000"/>
                  </a:schemeClr>
                </a:solidFill>
                <a:latin typeface="+mn-lt"/>
              </a:rPr>
              <a:t> </a:t>
            </a:r>
            <a:r>
              <a:rPr lang="en-US" sz="1800" dirty="0" err="1" smtClean="0">
                <a:solidFill>
                  <a:schemeClr val="accent1">
                    <a:lumMod val="75000"/>
                  </a:schemeClr>
                </a:solidFill>
                <a:latin typeface="+mn-lt"/>
              </a:rPr>
              <a:t>trí</a:t>
            </a:r>
            <a:r>
              <a:rPr lang="en-US" sz="1800" dirty="0" smtClean="0">
                <a:solidFill>
                  <a:schemeClr val="accent1">
                    <a:lumMod val="75000"/>
                  </a:schemeClr>
                </a:solidFill>
                <a:latin typeface="+mn-lt"/>
              </a:rPr>
              <a:t>, </a:t>
            </a:r>
            <a:r>
              <a:rPr lang="en-US" sz="1800" dirty="0" err="1" smtClean="0">
                <a:solidFill>
                  <a:schemeClr val="accent1">
                    <a:lumMod val="75000"/>
                  </a:schemeClr>
                </a:solidFill>
                <a:latin typeface="+mn-lt"/>
              </a:rPr>
              <a:t>trao</a:t>
            </a:r>
            <a:r>
              <a:rPr lang="en-US" sz="1800" dirty="0" smtClean="0">
                <a:solidFill>
                  <a:schemeClr val="accent1">
                    <a:lumMod val="75000"/>
                  </a:schemeClr>
                </a:solidFill>
                <a:latin typeface="+mn-lt"/>
              </a:rPr>
              <a:t> </a:t>
            </a:r>
            <a:r>
              <a:rPr lang="en-US" sz="1800" dirty="0" err="1" smtClean="0">
                <a:solidFill>
                  <a:schemeClr val="accent1">
                    <a:lumMod val="75000"/>
                  </a:schemeClr>
                </a:solidFill>
                <a:latin typeface="+mn-lt"/>
              </a:rPr>
              <a:t>đổi</a:t>
            </a:r>
            <a:r>
              <a:rPr lang="en-US" sz="1800" dirty="0" smtClean="0">
                <a:solidFill>
                  <a:schemeClr val="accent1">
                    <a:lumMod val="75000"/>
                  </a:schemeClr>
                </a:solidFill>
                <a:latin typeface="+mn-lt"/>
              </a:rPr>
              <a:t>,..</a:t>
            </a:r>
            <a:endParaRPr lang="en-US" sz="1800" dirty="0">
              <a:solidFill>
                <a:schemeClr val="accent1">
                  <a:lumMod val="75000"/>
                </a:schemeClr>
              </a:solidFill>
              <a:latin typeface="+mn-lt"/>
            </a:endParaRPr>
          </a:p>
        </p:txBody>
      </p:sp>
      <p:pic>
        <p:nvPicPr>
          <p:cNvPr id="4" name="Picture 2" descr="C:\Users\BienPham\Desktop\tuyen-chon-hinh-nen-meo-con-dep-xinh-de-thuong-nhat-cho-ban-gai-yeu-thich-thu-cun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975" y="1314526"/>
            <a:ext cx="1944559" cy="16382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ienPham\Desktop\internet-ket-noi-moi-nguoi-lai-voi-nha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483" y="3181350"/>
            <a:ext cx="1821543" cy="158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37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1027"/>
                                        </p:tgtEl>
                                        <p:attrNameLst>
                                          <p:attrName>style.visibility</p:attrName>
                                        </p:attrNameLst>
                                      </p:cBhvr>
                                      <p:to>
                                        <p:strVal val="visible"/>
                                      </p:to>
                                    </p:set>
                                    <p:animEffect transition="in" filter="barn(inVertical)">
                                      <p:cBhvr>
                                        <p:cTn id="20" dur="500"/>
                                        <p:tgtEl>
                                          <p:spTgt spid="102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barn(inVertical)">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7150"/>
            <a:ext cx="4605299" cy="857400"/>
          </a:xfrm>
        </p:spPr>
        <p:txBody>
          <a:bodyPr/>
          <a:lstStyle/>
          <a:p>
            <a:pPr algn="ctr"/>
            <a:r>
              <a:rPr lang="en-US" sz="3600" dirty="0">
                <a:latin typeface="+mj-lt"/>
              </a:rPr>
              <a:t>7</a:t>
            </a:r>
            <a:r>
              <a:rPr lang="en-US" sz="3600" dirty="0" smtClean="0">
                <a:latin typeface="+mj-lt"/>
              </a:rPr>
              <a:t>.1 </a:t>
            </a:r>
            <a:r>
              <a:rPr lang="en-US" sz="3600" dirty="0" err="1" smtClean="0">
                <a:latin typeface="+mj-lt"/>
              </a:rPr>
              <a:t>Ưu</a:t>
            </a:r>
            <a:r>
              <a:rPr lang="en-US" sz="3600" dirty="0" smtClean="0">
                <a:latin typeface="+mj-lt"/>
              </a:rPr>
              <a:t> </a:t>
            </a:r>
            <a:r>
              <a:rPr lang="en-US" sz="3600" dirty="0" err="1" smtClean="0">
                <a:latin typeface="+mj-lt"/>
              </a:rPr>
              <a:t>điểm</a:t>
            </a:r>
            <a:endParaRPr lang="en-US" sz="3600" dirty="0">
              <a:latin typeface="+mj-lt"/>
            </a:endParaRPr>
          </a:p>
        </p:txBody>
      </p:sp>
      <p:sp>
        <p:nvSpPr>
          <p:cNvPr id="3" name="TextBox 2"/>
          <p:cNvSpPr txBox="1"/>
          <p:nvPr/>
        </p:nvSpPr>
        <p:spPr>
          <a:xfrm>
            <a:off x="533400" y="1428750"/>
            <a:ext cx="4800599" cy="3970318"/>
          </a:xfrm>
          <a:prstGeom prst="rect">
            <a:avLst/>
          </a:prstGeom>
          <a:noFill/>
        </p:spPr>
        <p:txBody>
          <a:bodyPr wrap="square" rtlCol="0">
            <a:spAutoFit/>
          </a:bodyPr>
          <a:lstStyle/>
          <a:p>
            <a:pPr marL="285743" indent="-285743">
              <a:lnSpc>
                <a:spcPct val="200000"/>
              </a:lnSpc>
              <a:buFont typeface="Wingdings" pitchFamily="2" charset="2"/>
              <a:buChar char="ü"/>
            </a:pPr>
            <a:r>
              <a:rPr lang="en-US" dirty="0" err="1" smtClean="0">
                <a:solidFill>
                  <a:schemeClr val="accent1">
                    <a:lumMod val="75000"/>
                  </a:schemeClr>
                </a:solidFill>
              </a:rPr>
              <a:t>Đầy</a:t>
            </a:r>
            <a:r>
              <a:rPr lang="en-US" dirty="0" smtClean="0">
                <a:solidFill>
                  <a:schemeClr val="accent1">
                    <a:lumMod val="75000"/>
                  </a:schemeClr>
                </a:solidFill>
              </a:rPr>
              <a:t> </a:t>
            </a:r>
            <a:r>
              <a:rPr lang="en-US" dirty="0" err="1" smtClean="0">
                <a:solidFill>
                  <a:schemeClr val="accent1">
                    <a:lumMod val="75000"/>
                  </a:schemeClr>
                </a:solidFill>
              </a:rPr>
              <a:t>đủ</a:t>
            </a:r>
            <a:r>
              <a:rPr lang="en-US" dirty="0" smtClean="0">
                <a:solidFill>
                  <a:schemeClr val="accent1">
                    <a:lumMod val="75000"/>
                  </a:schemeClr>
                </a:solidFill>
              </a:rPr>
              <a:t> </a:t>
            </a:r>
            <a:r>
              <a:rPr lang="en-US" dirty="0" err="1" smtClean="0">
                <a:solidFill>
                  <a:schemeClr val="accent1">
                    <a:lumMod val="75000"/>
                  </a:schemeClr>
                </a:solidFill>
              </a:rPr>
              <a:t>chức</a:t>
            </a:r>
            <a:r>
              <a:rPr lang="en-US" dirty="0" smtClean="0">
                <a:solidFill>
                  <a:schemeClr val="accent1">
                    <a:lumMod val="75000"/>
                  </a:schemeClr>
                </a:solidFill>
              </a:rPr>
              <a:t> </a:t>
            </a:r>
            <a:r>
              <a:rPr lang="en-US" dirty="0" err="1" smtClean="0">
                <a:solidFill>
                  <a:schemeClr val="accent1">
                    <a:lumMod val="75000"/>
                  </a:schemeClr>
                </a:solidFill>
              </a:rPr>
              <a:t>năng</a:t>
            </a:r>
            <a:r>
              <a:rPr lang="en-US" dirty="0" smtClean="0">
                <a:solidFill>
                  <a:schemeClr val="accent1">
                    <a:lumMod val="75000"/>
                  </a:schemeClr>
                </a:solidFill>
              </a:rPr>
              <a:t> </a:t>
            </a:r>
            <a:r>
              <a:rPr lang="en-US" dirty="0" err="1" smtClean="0">
                <a:solidFill>
                  <a:schemeClr val="accent1">
                    <a:lumMod val="75000"/>
                  </a:schemeClr>
                </a:solidFill>
              </a:rPr>
              <a:t>mạng</a:t>
            </a:r>
            <a:r>
              <a:rPr lang="en-US" dirty="0" smtClean="0">
                <a:solidFill>
                  <a:schemeClr val="accent1">
                    <a:lumMod val="75000"/>
                  </a:schemeClr>
                </a:solidFill>
              </a:rPr>
              <a:t> </a:t>
            </a:r>
            <a:r>
              <a:rPr lang="en-US" dirty="0" err="1" smtClean="0">
                <a:solidFill>
                  <a:schemeClr val="accent1">
                    <a:lumMod val="75000"/>
                  </a:schemeClr>
                </a:solidFill>
              </a:rPr>
              <a:t>xã</a:t>
            </a:r>
            <a:r>
              <a:rPr lang="en-US" dirty="0" smtClean="0">
                <a:solidFill>
                  <a:schemeClr val="accent1">
                    <a:lumMod val="75000"/>
                  </a:schemeClr>
                </a:solidFill>
              </a:rPr>
              <a:t> </a:t>
            </a:r>
            <a:r>
              <a:rPr lang="en-US" dirty="0" err="1" smtClean="0">
                <a:solidFill>
                  <a:schemeClr val="accent1">
                    <a:lumMod val="75000"/>
                  </a:schemeClr>
                </a:solidFill>
              </a:rPr>
              <a:t>hội</a:t>
            </a:r>
            <a:r>
              <a:rPr lang="en-US" dirty="0" smtClean="0">
                <a:solidFill>
                  <a:schemeClr val="accent1">
                    <a:lumMod val="75000"/>
                  </a:schemeClr>
                </a:solidFill>
              </a:rPr>
              <a:t> </a:t>
            </a:r>
            <a:r>
              <a:rPr lang="en-US" dirty="0" err="1" smtClean="0">
                <a:solidFill>
                  <a:schemeClr val="accent1">
                    <a:lumMod val="75000"/>
                  </a:schemeClr>
                </a:solidFill>
              </a:rPr>
              <a:t>cơ</a:t>
            </a:r>
            <a:r>
              <a:rPr lang="en-US" dirty="0" smtClean="0">
                <a:solidFill>
                  <a:schemeClr val="accent1">
                    <a:lumMod val="75000"/>
                  </a:schemeClr>
                </a:solidFill>
              </a:rPr>
              <a:t> </a:t>
            </a:r>
            <a:r>
              <a:rPr lang="en-US" dirty="0" err="1" smtClean="0">
                <a:solidFill>
                  <a:schemeClr val="accent1">
                    <a:lumMod val="75000"/>
                  </a:schemeClr>
                </a:solidFill>
              </a:rPr>
              <a:t>bản</a:t>
            </a:r>
            <a:r>
              <a:rPr lang="en-US" dirty="0" smtClean="0">
                <a:solidFill>
                  <a:schemeClr val="accent1">
                    <a:lumMod val="75000"/>
                  </a:schemeClr>
                </a:solidFill>
              </a:rPr>
              <a:t>: </a:t>
            </a:r>
            <a:r>
              <a:rPr lang="en-US" dirty="0" err="1" smtClean="0">
                <a:solidFill>
                  <a:schemeClr val="accent1">
                    <a:lumMod val="75000"/>
                  </a:schemeClr>
                </a:solidFill>
              </a:rPr>
              <a:t>Nhắn</a:t>
            </a:r>
            <a:r>
              <a:rPr lang="en-US" dirty="0" smtClean="0">
                <a:solidFill>
                  <a:schemeClr val="accent1">
                    <a:lumMod val="75000"/>
                  </a:schemeClr>
                </a:solidFill>
              </a:rPr>
              <a:t> tin, </a:t>
            </a:r>
            <a:r>
              <a:rPr lang="en-US" dirty="0" err="1" smtClean="0">
                <a:solidFill>
                  <a:schemeClr val="accent1">
                    <a:lumMod val="75000"/>
                  </a:schemeClr>
                </a:solidFill>
              </a:rPr>
              <a:t>theo</a:t>
            </a:r>
            <a:r>
              <a:rPr lang="en-US" dirty="0" smtClean="0">
                <a:solidFill>
                  <a:schemeClr val="accent1">
                    <a:lumMod val="75000"/>
                  </a:schemeClr>
                </a:solidFill>
              </a:rPr>
              <a:t> </a:t>
            </a:r>
            <a:r>
              <a:rPr lang="en-US" dirty="0" err="1" smtClean="0">
                <a:solidFill>
                  <a:schemeClr val="accent1">
                    <a:lumMod val="75000"/>
                  </a:schemeClr>
                </a:solidFill>
              </a:rPr>
              <a:t>dõi</a:t>
            </a:r>
            <a:r>
              <a:rPr lang="en-US" dirty="0" smtClean="0">
                <a:solidFill>
                  <a:schemeClr val="accent1">
                    <a:lumMod val="75000"/>
                  </a:schemeClr>
                </a:solidFill>
              </a:rPr>
              <a:t>, </a:t>
            </a:r>
            <a:r>
              <a:rPr lang="en-US" dirty="0" err="1" smtClean="0">
                <a:solidFill>
                  <a:schemeClr val="accent1">
                    <a:lumMod val="75000"/>
                  </a:schemeClr>
                </a:solidFill>
              </a:rPr>
              <a:t>cập</a:t>
            </a:r>
            <a:r>
              <a:rPr lang="en-US" dirty="0" smtClean="0">
                <a:solidFill>
                  <a:schemeClr val="accent1">
                    <a:lumMod val="75000"/>
                  </a:schemeClr>
                </a:solidFill>
              </a:rPr>
              <a:t> </a:t>
            </a:r>
            <a:r>
              <a:rPr lang="en-US" dirty="0" err="1" smtClean="0">
                <a:solidFill>
                  <a:schemeClr val="accent1">
                    <a:lumMod val="75000"/>
                  </a:schemeClr>
                </a:solidFill>
              </a:rPr>
              <a:t>nhật</a:t>
            </a:r>
            <a:r>
              <a:rPr lang="en-US" dirty="0" smtClean="0">
                <a:solidFill>
                  <a:schemeClr val="accent1">
                    <a:lumMod val="75000"/>
                  </a:schemeClr>
                </a:solidFill>
              </a:rPr>
              <a:t> </a:t>
            </a:r>
            <a:r>
              <a:rPr lang="en-US" dirty="0" err="1" smtClean="0">
                <a:solidFill>
                  <a:schemeClr val="accent1">
                    <a:lumMod val="75000"/>
                  </a:schemeClr>
                </a:solidFill>
              </a:rPr>
              <a:t>thông</a:t>
            </a:r>
            <a:r>
              <a:rPr lang="en-US" dirty="0" smtClean="0">
                <a:solidFill>
                  <a:schemeClr val="accent1">
                    <a:lumMod val="75000"/>
                  </a:schemeClr>
                </a:solidFill>
              </a:rPr>
              <a:t> tin, </a:t>
            </a:r>
            <a:r>
              <a:rPr lang="en-US" dirty="0" err="1" smtClean="0">
                <a:solidFill>
                  <a:schemeClr val="accent1">
                    <a:lumMod val="75000"/>
                  </a:schemeClr>
                </a:solidFill>
              </a:rPr>
              <a:t>đăng</a:t>
            </a:r>
            <a:r>
              <a:rPr lang="en-US" dirty="0" smtClean="0">
                <a:solidFill>
                  <a:schemeClr val="accent1">
                    <a:lumMod val="75000"/>
                  </a:schemeClr>
                </a:solidFill>
              </a:rPr>
              <a:t> </a:t>
            </a:r>
            <a:r>
              <a:rPr lang="en-US" dirty="0" err="1" smtClean="0">
                <a:solidFill>
                  <a:schemeClr val="accent1">
                    <a:lumMod val="75000"/>
                  </a:schemeClr>
                </a:solidFill>
              </a:rPr>
              <a:t>bài</a:t>
            </a:r>
            <a:r>
              <a:rPr lang="en-US" dirty="0" smtClean="0">
                <a:solidFill>
                  <a:schemeClr val="accent1">
                    <a:lumMod val="75000"/>
                  </a:schemeClr>
                </a:solidFill>
              </a:rPr>
              <a:t>, </a:t>
            </a:r>
            <a:r>
              <a:rPr lang="en-US" dirty="0" err="1" smtClean="0">
                <a:solidFill>
                  <a:schemeClr val="accent1">
                    <a:lumMod val="75000"/>
                  </a:schemeClr>
                </a:solidFill>
              </a:rPr>
              <a:t>lịch</a:t>
            </a:r>
            <a:r>
              <a:rPr lang="en-US" dirty="0" smtClean="0">
                <a:solidFill>
                  <a:schemeClr val="accent1">
                    <a:lumMod val="75000"/>
                  </a:schemeClr>
                </a:solidFill>
              </a:rPr>
              <a:t> </a:t>
            </a:r>
            <a:r>
              <a:rPr lang="en-US" dirty="0" err="1" smtClean="0">
                <a:solidFill>
                  <a:schemeClr val="accent1">
                    <a:lumMod val="75000"/>
                  </a:schemeClr>
                </a:solidFill>
              </a:rPr>
              <a:t>sử</a:t>
            </a:r>
            <a:r>
              <a:rPr lang="en-US" dirty="0" smtClean="0">
                <a:solidFill>
                  <a:schemeClr val="accent1">
                    <a:lumMod val="75000"/>
                  </a:schemeClr>
                </a:solidFill>
              </a:rPr>
              <a:t>,…</a:t>
            </a:r>
          </a:p>
          <a:p>
            <a:pPr marL="285743" indent="-285743">
              <a:lnSpc>
                <a:spcPct val="200000"/>
              </a:lnSpc>
              <a:buFont typeface="Wingdings" pitchFamily="2" charset="2"/>
              <a:buChar char="ü"/>
            </a:pPr>
            <a:r>
              <a:rPr lang="en-US" dirty="0" err="1" smtClean="0">
                <a:solidFill>
                  <a:schemeClr val="accent1">
                    <a:lumMod val="75000"/>
                  </a:schemeClr>
                </a:solidFill>
              </a:rPr>
              <a:t>Thông</a:t>
            </a:r>
            <a:r>
              <a:rPr lang="en-US" dirty="0" smtClean="0">
                <a:solidFill>
                  <a:schemeClr val="accent1">
                    <a:lumMod val="75000"/>
                  </a:schemeClr>
                </a:solidFill>
              </a:rPr>
              <a:t> </a:t>
            </a:r>
            <a:r>
              <a:rPr lang="en-US" dirty="0" err="1" smtClean="0">
                <a:solidFill>
                  <a:schemeClr val="accent1">
                    <a:lumMod val="75000"/>
                  </a:schemeClr>
                </a:solidFill>
              </a:rPr>
              <a:t>báo</a:t>
            </a:r>
            <a:r>
              <a:rPr lang="en-US" dirty="0" smtClean="0">
                <a:solidFill>
                  <a:schemeClr val="accent1">
                    <a:lumMod val="75000"/>
                  </a:schemeClr>
                </a:solidFill>
              </a:rPr>
              <a:t>, tin </a:t>
            </a:r>
            <a:r>
              <a:rPr lang="en-US" dirty="0" err="1" smtClean="0">
                <a:solidFill>
                  <a:schemeClr val="accent1">
                    <a:lumMod val="75000"/>
                  </a:schemeClr>
                </a:solidFill>
              </a:rPr>
              <a:t>nhắn</a:t>
            </a:r>
            <a:r>
              <a:rPr lang="en-US" dirty="0" smtClean="0">
                <a:solidFill>
                  <a:schemeClr val="accent1">
                    <a:lumMod val="75000"/>
                  </a:schemeClr>
                </a:solidFill>
              </a:rPr>
              <a:t> </a:t>
            </a:r>
            <a:r>
              <a:rPr lang="en-US" dirty="0" err="1" smtClean="0">
                <a:solidFill>
                  <a:schemeClr val="accent1">
                    <a:lumMod val="75000"/>
                  </a:schemeClr>
                </a:solidFill>
              </a:rPr>
              <a:t>realtime</a:t>
            </a:r>
            <a:endParaRPr lang="en-US" dirty="0" smtClean="0">
              <a:solidFill>
                <a:schemeClr val="accent1">
                  <a:lumMod val="75000"/>
                </a:schemeClr>
              </a:solidFill>
            </a:endParaRPr>
          </a:p>
          <a:p>
            <a:pPr marL="285743" indent="-285743">
              <a:lnSpc>
                <a:spcPct val="200000"/>
              </a:lnSpc>
              <a:buFont typeface="Wingdings" pitchFamily="2" charset="2"/>
              <a:buChar char="ü"/>
            </a:pPr>
            <a:r>
              <a:rPr lang="en-US" dirty="0" err="1" smtClean="0">
                <a:solidFill>
                  <a:schemeClr val="accent1">
                    <a:lumMod val="75000"/>
                  </a:schemeClr>
                </a:solidFill>
              </a:rPr>
              <a:t>Đáp</a:t>
            </a:r>
            <a:r>
              <a:rPr lang="en-US" dirty="0" smtClean="0">
                <a:solidFill>
                  <a:schemeClr val="accent1">
                    <a:lumMod val="75000"/>
                  </a:schemeClr>
                </a:solidFill>
              </a:rPr>
              <a:t> </a:t>
            </a:r>
            <a:r>
              <a:rPr lang="en-US" dirty="0" err="1" smtClean="0">
                <a:solidFill>
                  <a:schemeClr val="accent1">
                    <a:lumMod val="75000"/>
                  </a:schemeClr>
                </a:solidFill>
              </a:rPr>
              <a:t>ứng</a:t>
            </a:r>
            <a:r>
              <a:rPr lang="en-US" dirty="0" smtClean="0">
                <a:solidFill>
                  <a:schemeClr val="accent1">
                    <a:lumMod val="75000"/>
                  </a:schemeClr>
                </a:solidFill>
              </a:rPr>
              <a:t> </a:t>
            </a:r>
            <a:r>
              <a:rPr lang="en-US" dirty="0" err="1" smtClean="0">
                <a:solidFill>
                  <a:schemeClr val="accent1">
                    <a:lumMod val="75000"/>
                  </a:schemeClr>
                </a:solidFill>
              </a:rPr>
              <a:t>nhu</a:t>
            </a:r>
            <a:r>
              <a:rPr lang="en-US" dirty="0" smtClean="0">
                <a:solidFill>
                  <a:schemeClr val="accent1">
                    <a:lumMod val="75000"/>
                  </a:schemeClr>
                </a:solidFill>
              </a:rPr>
              <a:t> </a:t>
            </a:r>
            <a:r>
              <a:rPr lang="en-US" dirty="0" err="1" smtClean="0">
                <a:solidFill>
                  <a:schemeClr val="accent1">
                    <a:lumMod val="75000"/>
                  </a:schemeClr>
                </a:solidFill>
              </a:rPr>
              <a:t>cầu</a:t>
            </a:r>
            <a:r>
              <a:rPr lang="en-US" dirty="0" smtClean="0">
                <a:solidFill>
                  <a:schemeClr val="accent1">
                    <a:lumMod val="75000"/>
                  </a:schemeClr>
                </a:solidFill>
              </a:rPr>
              <a:t> </a:t>
            </a:r>
            <a:r>
              <a:rPr lang="en-US" dirty="0" err="1" smtClean="0">
                <a:solidFill>
                  <a:schemeClr val="accent1">
                    <a:lumMod val="75000"/>
                  </a:schemeClr>
                </a:solidFill>
              </a:rPr>
              <a:t>giải</a:t>
            </a:r>
            <a:r>
              <a:rPr lang="en-US" dirty="0" smtClean="0">
                <a:solidFill>
                  <a:schemeClr val="accent1">
                    <a:lumMod val="75000"/>
                  </a:schemeClr>
                </a:solidFill>
              </a:rPr>
              <a:t> </a:t>
            </a:r>
            <a:r>
              <a:rPr lang="en-US" dirty="0" err="1" smtClean="0">
                <a:solidFill>
                  <a:schemeClr val="accent1">
                    <a:lumMod val="75000"/>
                  </a:schemeClr>
                </a:solidFill>
              </a:rPr>
              <a:t>trí</a:t>
            </a:r>
            <a:r>
              <a:rPr lang="en-US" dirty="0" smtClean="0">
                <a:solidFill>
                  <a:schemeClr val="accent1">
                    <a:lumMod val="75000"/>
                  </a:schemeClr>
                </a:solidFill>
              </a:rPr>
              <a:t>, </a:t>
            </a:r>
            <a:r>
              <a:rPr lang="en-US" dirty="0" err="1" smtClean="0">
                <a:solidFill>
                  <a:schemeClr val="accent1">
                    <a:lumMod val="75000"/>
                  </a:schemeClr>
                </a:solidFill>
              </a:rPr>
              <a:t>kết</a:t>
            </a:r>
            <a:r>
              <a:rPr lang="en-US" dirty="0" smtClean="0">
                <a:solidFill>
                  <a:schemeClr val="accent1">
                    <a:lumMod val="75000"/>
                  </a:schemeClr>
                </a:solidFill>
              </a:rPr>
              <a:t> </a:t>
            </a:r>
            <a:r>
              <a:rPr lang="en-US" dirty="0" err="1" smtClean="0">
                <a:solidFill>
                  <a:schemeClr val="accent1">
                    <a:lumMod val="75000"/>
                  </a:schemeClr>
                </a:solidFill>
              </a:rPr>
              <a:t>nối</a:t>
            </a:r>
            <a:r>
              <a:rPr lang="en-US" dirty="0" smtClean="0">
                <a:solidFill>
                  <a:schemeClr val="accent1">
                    <a:lumMod val="75000"/>
                  </a:schemeClr>
                </a:solidFill>
              </a:rPr>
              <a:t> </a:t>
            </a:r>
            <a:r>
              <a:rPr lang="en-US" dirty="0" err="1" smtClean="0">
                <a:solidFill>
                  <a:schemeClr val="accent1">
                    <a:lumMod val="75000"/>
                  </a:schemeClr>
                </a:solidFill>
              </a:rPr>
              <a:t>của</a:t>
            </a:r>
            <a:r>
              <a:rPr lang="en-US" dirty="0" smtClean="0">
                <a:solidFill>
                  <a:schemeClr val="accent1">
                    <a:lumMod val="75000"/>
                  </a:schemeClr>
                </a:solidFill>
              </a:rPr>
              <a:t> </a:t>
            </a:r>
            <a:r>
              <a:rPr lang="en-US" dirty="0" err="1" smtClean="0">
                <a:solidFill>
                  <a:schemeClr val="accent1">
                    <a:lumMod val="75000"/>
                  </a:schemeClr>
                </a:solidFill>
              </a:rPr>
              <a:t>người</a:t>
            </a:r>
            <a:r>
              <a:rPr lang="en-US" dirty="0" smtClean="0">
                <a:solidFill>
                  <a:schemeClr val="accent1">
                    <a:lumMod val="75000"/>
                  </a:schemeClr>
                </a:solidFill>
              </a:rPr>
              <a:t> </a:t>
            </a:r>
            <a:r>
              <a:rPr lang="en-US" dirty="0" err="1" smtClean="0">
                <a:solidFill>
                  <a:schemeClr val="accent1">
                    <a:lumMod val="75000"/>
                  </a:schemeClr>
                </a:solidFill>
              </a:rPr>
              <a:t>dùng</a:t>
            </a:r>
            <a:endParaRPr lang="en-US" dirty="0" smtClean="0">
              <a:solidFill>
                <a:schemeClr val="accent1">
                  <a:lumMod val="75000"/>
                </a:schemeClr>
              </a:solidFill>
            </a:endParaRPr>
          </a:p>
          <a:p>
            <a:pPr marL="285743" indent="-285743">
              <a:lnSpc>
                <a:spcPct val="200000"/>
              </a:lnSpc>
              <a:buFont typeface="Wingdings" pitchFamily="2" charset="2"/>
              <a:buChar char="ü"/>
            </a:pPr>
            <a:r>
              <a:rPr lang="en-US" dirty="0" err="1" smtClean="0">
                <a:solidFill>
                  <a:schemeClr val="accent1">
                    <a:lumMod val="75000"/>
                  </a:schemeClr>
                </a:solidFill>
              </a:rPr>
              <a:t>Tương</a:t>
            </a:r>
            <a:r>
              <a:rPr lang="en-US" dirty="0" smtClean="0">
                <a:solidFill>
                  <a:schemeClr val="accent1">
                    <a:lumMod val="75000"/>
                  </a:schemeClr>
                </a:solidFill>
              </a:rPr>
              <a:t> </a:t>
            </a:r>
            <a:r>
              <a:rPr lang="en-US" dirty="0" err="1" smtClean="0">
                <a:solidFill>
                  <a:schemeClr val="accent1">
                    <a:lumMod val="75000"/>
                  </a:schemeClr>
                </a:solidFill>
              </a:rPr>
              <a:t>thích</a:t>
            </a:r>
            <a:r>
              <a:rPr lang="en-US" dirty="0" smtClean="0">
                <a:solidFill>
                  <a:schemeClr val="accent1">
                    <a:lumMod val="75000"/>
                  </a:schemeClr>
                </a:solidFill>
              </a:rPr>
              <a:t> </a:t>
            </a:r>
            <a:r>
              <a:rPr lang="en-US" dirty="0" err="1" smtClean="0">
                <a:solidFill>
                  <a:schemeClr val="accent1">
                    <a:lumMod val="75000"/>
                  </a:schemeClr>
                </a:solidFill>
              </a:rPr>
              <a:t>mọi</a:t>
            </a:r>
            <a:r>
              <a:rPr lang="en-US" dirty="0" smtClean="0">
                <a:solidFill>
                  <a:schemeClr val="accent1">
                    <a:lumMod val="75000"/>
                  </a:schemeClr>
                </a:solidFill>
              </a:rPr>
              <a:t> </a:t>
            </a:r>
            <a:r>
              <a:rPr lang="en-US" dirty="0" err="1" smtClean="0">
                <a:solidFill>
                  <a:schemeClr val="accent1">
                    <a:lumMod val="75000"/>
                  </a:schemeClr>
                </a:solidFill>
              </a:rPr>
              <a:t>trình</a:t>
            </a:r>
            <a:r>
              <a:rPr lang="en-US" dirty="0" smtClean="0">
                <a:solidFill>
                  <a:schemeClr val="accent1">
                    <a:lumMod val="75000"/>
                  </a:schemeClr>
                </a:solidFill>
              </a:rPr>
              <a:t> </a:t>
            </a:r>
            <a:r>
              <a:rPr lang="en-US" dirty="0" err="1" smtClean="0">
                <a:solidFill>
                  <a:schemeClr val="accent1">
                    <a:lumMod val="75000"/>
                  </a:schemeClr>
                </a:solidFill>
              </a:rPr>
              <a:t>duyệt</a:t>
            </a:r>
            <a:endParaRPr lang="en-US" dirty="0" smtClean="0">
              <a:solidFill>
                <a:schemeClr val="accent1">
                  <a:lumMod val="75000"/>
                </a:schemeClr>
              </a:solidFill>
            </a:endParaRPr>
          </a:p>
          <a:p>
            <a:pPr marL="285743" indent="-285743">
              <a:lnSpc>
                <a:spcPct val="200000"/>
              </a:lnSpc>
              <a:buFont typeface="Wingdings" pitchFamily="2" charset="2"/>
              <a:buChar char="ü"/>
            </a:pPr>
            <a:r>
              <a:rPr lang="en-US" dirty="0" err="1" smtClean="0">
                <a:solidFill>
                  <a:schemeClr val="accent1">
                    <a:lumMod val="75000"/>
                  </a:schemeClr>
                </a:solidFill>
              </a:rPr>
              <a:t>Tải</a:t>
            </a:r>
            <a:r>
              <a:rPr lang="en-US" dirty="0" smtClean="0">
                <a:solidFill>
                  <a:schemeClr val="accent1">
                    <a:lumMod val="75000"/>
                  </a:schemeClr>
                </a:solidFill>
              </a:rPr>
              <a:t> </a:t>
            </a:r>
            <a:r>
              <a:rPr lang="en-US" dirty="0" err="1" smtClean="0">
                <a:solidFill>
                  <a:schemeClr val="accent1">
                    <a:lumMod val="75000"/>
                  </a:schemeClr>
                </a:solidFill>
              </a:rPr>
              <a:t>trang</a:t>
            </a:r>
            <a:r>
              <a:rPr lang="en-US" dirty="0" smtClean="0">
                <a:solidFill>
                  <a:schemeClr val="accent1">
                    <a:lumMod val="75000"/>
                  </a:schemeClr>
                </a:solidFill>
              </a:rPr>
              <a:t> </a:t>
            </a:r>
            <a:r>
              <a:rPr lang="en-US" dirty="0" err="1" smtClean="0">
                <a:solidFill>
                  <a:schemeClr val="accent1">
                    <a:lumMod val="75000"/>
                  </a:schemeClr>
                </a:solidFill>
              </a:rPr>
              <a:t>nhanh</a:t>
            </a:r>
            <a:r>
              <a:rPr lang="en-US" dirty="0" smtClean="0">
                <a:solidFill>
                  <a:schemeClr val="accent1">
                    <a:lumMod val="75000"/>
                  </a:schemeClr>
                </a:solidFill>
              </a:rPr>
              <a:t>, </a:t>
            </a:r>
            <a:r>
              <a:rPr lang="en-US" dirty="0" err="1" smtClean="0">
                <a:solidFill>
                  <a:schemeClr val="accent1">
                    <a:lumMod val="75000"/>
                  </a:schemeClr>
                </a:solidFill>
              </a:rPr>
              <a:t>không</a:t>
            </a:r>
            <a:r>
              <a:rPr lang="en-US" dirty="0" smtClean="0">
                <a:solidFill>
                  <a:schemeClr val="accent1">
                    <a:lumMod val="75000"/>
                  </a:schemeClr>
                </a:solidFill>
              </a:rPr>
              <a:t> </a:t>
            </a:r>
            <a:r>
              <a:rPr lang="en-US" dirty="0" err="1" smtClean="0">
                <a:solidFill>
                  <a:schemeClr val="accent1">
                    <a:lumMod val="75000"/>
                  </a:schemeClr>
                </a:solidFill>
              </a:rPr>
              <a:t>cần</a:t>
            </a:r>
            <a:r>
              <a:rPr lang="en-US" dirty="0" smtClean="0">
                <a:solidFill>
                  <a:schemeClr val="accent1">
                    <a:lumMod val="75000"/>
                  </a:schemeClr>
                </a:solidFill>
              </a:rPr>
              <a:t> reload</a:t>
            </a:r>
          </a:p>
          <a:p>
            <a:pPr marL="285743" indent="-285743">
              <a:lnSpc>
                <a:spcPct val="200000"/>
              </a:lnSpc>
              <a:buFont typeface="Wingdings" pitchFamily="2" charset="2"/>
              <a:buChar char="ü"/>
            </a:pPr>
            <a:r>
              <a:rPr lang="en-US" dirty="0" err="1" smtClean="0">
                <a:solidFill>
                  <a:schemeClr val="accent1">
                    <a:lumMod val="75000"/>
                  </a:schemeClr>
                </a:solidFill>
              </a:rPr>
              <a:t>Giao</a:t>
            </a:r>
            <a:r>
              <a:rPr lang="en-US" dirty="0" smtClean="0">
                <a:solidFill>
                  <a:schemeClr val="accent1">
                    <a:lumMod val="75000"/>
                  </a:schemeClr>
                </a:solidFill>
              </a:rPr>
              <a:t> </a:t>
            </a:r>
            <a:r>
              <a:rPr lang="en-US" dirty="0" err="1" smtClean="0">
                <a:solidFill>
                  <a:schemeClr val="accent1">
                    <a:lumMod val="75000"/>
                  </a:schemeClr>
                </a:solidFill>
              </a:rPr>
              <a:t>diện</a:t>
            </a:r>
            <a:r>
              <a:rPr lang="en-US" dirty="0" smtClean="0">
                <a:solidFill>
                  <a:schemeClr val="accent1">
                    <a:lumMod val="75000"/>
                  </a:schemeClr>
                </a:solidFill>
              </a:rPr>
              <a:t> </a:t>
            </a:r>
            <a:r>
              <a:rPr lang="en-US" dirty="0" err="1" smtClean="0">
                <a:solidFill>
                  <a:schemeClr val="accent1">
                    <a:lumMod val="75000"/>
                  </a:schemeClr>
                </a:solidFill>
              </a:rPr>
              <a:t>đơn</a:t>
            </a:r>
            <a:r>
              <a:rPr lang="en-US" dirty="0" smtClean="0">
                <a:solidFill>
                  <a:schemeClr val="accent1">
                    <a:lumMod val="75000"/>
                  </a:schemeClr>
                </a:solidFill>
              </a:rPr>
              <a:t> </a:t>
            </a:r>
            <a:r>
              <a:rPr lang="en-US" dirty="0" err="1" smtClean="0">
                <a:solidFill>
                  <a:schemeClr val="accent1">
                    <a:lumMod val="75000"/>
                  </a:schemeClr>
                </a:solidFill>
              </a:rPr>
              <a:t>giản</a:t>
            </a:r>
            <a:r>
              <a:rPr lang="en-US" dirty="0" smtClean="0">
                <a:solidFill>
                  <a:schemeClr val="accent1">
                    <a:lumMod val="75000"/>
                  </a:schemeClr>
                </a:solidFill>
              </a:rPr>
              <a:t>, </a:t>
            </a:r>
            <a:r>
              <a:rPr lang="en-US" dirty="0" err="1" smtClean="0">
                <a:solidFill>
                  <a:schemeClr val="accent1">
                    <a:lumMod val="75000"/>
                  </a:schemeClr>
                </a:solidFill>
              </a:rPr>
              <a:t>thân</a:t>
            </a:r>
            <a:r>
              <a:rPr lang="en-US" dirty="0" smtClean="0">
                <a:solidFill>
                  <a:schemeClr val="accent1">
                    <a:lumMod val="75000"/>
                  </a:schemeClr>
                </a:solidFill>
              </a:rPr>
              <a:t> </a:t>
            </a:r>
            <a:r>
              <a:rPr lang="en-US" dirty="0" err="1" smtClean="0">
                <a:solidFill>
                  <a:schemeClr val="accent1">
                    <a:lumMod val="75000"/>
                  </a:schemeClr>
                </a:solidFill>
              </a:rPr>
              <a:t>thiện</a:t>
            </a:r>
            <a:r>
              <a:rPr lang="en-US" dirty="0" smtClean="0">
                <a:solidFill>
                  <a:schemeClr val="accent1">
                    <a:lumMod val="75000"/>
                  </a:schemeClr>
                </a:solidFill>
              </a:rPr>
              <a:t>, </a:t>
            </a:r>
            <a:r>
              <a:rPr lang="en-US" dirty="0" err="1" smtClean="0">
                <a:solidFill>
                  <a:schemeClr val="accent1">
                    <a:lumMod val="75000"/>
                  </a:schemeClr>
                </a:solidFill>
              </a:rPr>
              <a:t>dễ</a:t>
            </a:r>
            <a:r>
              <a:rPr lang="en-US" dirty="0" smtClean="0">
                <a:solidFill>
                  <a:schemeClr val="accent1">
                    <a:lumMod val="75000"/>
                  </a:schemeClr>
                </a:solidFill>
              </a:rPr>
              <a:t> </a:t>
            </a:r>
            <a:r>
              <a:rPr lang="en-US" dirty="0" err="1" smtClean="0">
                <a:solidFill>
                  <a:schemeClr val="accent1">
                    <a:lumMod val="75000"/>
                  </a:schemeClr>
                </a:solidFill>
              </a:rPr>
              <a:t>dàng</a:t>
            </a:r>
            <a:r>
              <a:rPr lang="en-US" dirty="0" smtClean="0">
                <a:solidFill>
                  <a:schemeClr val="accent1">
                    <a:lumMod val="75000"/>
                  </a:schemeClr>
                </a:solidFill>
              </a:rPr>
              <a:t> </a:t>
            </a:r>
            <a:r>
              <a:rPr lang="en-US" dirty="0" err="1" smtClean="0">
                <a:solidFill>
                  <a:schemeClr val="accent1">
                    <a:lumMod val="75000"/>
                  </a:schemeClr>
                </a:solidFill>
              </a:rPr>
              <a:t>sử</a:t>
            </a:r>
            <a:r>
              <a:rPr lang="en-US" dirty="0" smtClean="0">
                <a:solidFill>
                  <a:schemeClr val="accent1">
                    <a:lumMod val="75000"/>
                  </a:schemeClr>
                </a:solidFill>
              </a:rPr>
              <a:t> </a:t>
            </a:r>
            <a:r>
              <a:rPr lang="en-US" dirty="0" err="1" smtClean="0">
                <a:solidFill>
                  <a:schemeClr val="accent1">
                    <a:lumMod val="75000"/>
                  </a:schemeClr>
                </a:solidFill>
              </a:rPr>
              <a:t>dụng</a:t>
            </a:r>
            <a:endParaRPr lang="en-US" dirty="0" smtClean="0">
              <a:solidFill>
                <a:schemeClr val="accent1">
                  <a:lumMod val="75000"/>
                </a:schemeClr>
              </a:solidFill>
            </a:endParaRPr>
          </a:p>
          <a:p>
            <a:pPr marL="285743" indent="-285743">
              <a:lnSpc>
                <a:spcPct val="200000"/>
              </a:lnSpc>
              <a:buFont typeface="Wingdings" pitchFamily="2" charset="2"/>
              <a:buChar char="ü"/>
            </a:pPr>
            <a:endParaRPr lang="en-US" dirty="0" smtClean="0">
              <a:solidFill>
                <a:schemeClr val="accent1">
                  <a:lumMod val="75000"/>
                </a:schemeClr>
              </a:solidFill>
            </a:endParaRPr>
          </a:p>
          <a:p>
            <a:pPr marL="285743" indent="-285743">
              <a:lnSpc>
                <a:spcPct val="200000"/>
              </a:lnSpc>
              <a:buFont typeface="Wingdings" pitchFamily="2" charset="2"/>
              <a:buChar char="ü"/>
            </a:pPr>
            <a:endParaRPr lang="en-US" dirty="0">
              <a:solidFill>
                <a:schemeClr val="accent1">
                  <a:lumMod val="75000"/>
                </a:schemeClr>
              </a:solidFill>
            </a:endParaRPr>
          </a:p>
        </p:txBody>
      </p:sp>
    </p:spTree>
    <p:extLst>
      <p:ext uri="{BB962C8B-B14F-4D97-AF65-F5344CB8AC3E}">
        <p14:creationId xmlns:p14="http://schemas.microsoft.com/office/powerpoint/2010/main" val="9606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7150"/>
            <a:ext cx="4605299" cy="857400"/>
          </a:xfrm>
        </p:spPr>
        <p:txBody>
          <a:bodyPr/>
          <a:lstStyle/>
          <a:p>
            <a:pPr algn="ctr"/>
            <a:r>
              <a:rPr lang="en-US" sz="3600" dirty="0">
                <a:latin typeface="+mj-lt"/>
              </a:rPr>
              <a:t>7</a:t>
            </a:r>
            <a:r>
              <a:rPr lang="en-US" sz="3600" dirty="0" smtClean="0">
                <a:latin typeface="+mj-lt"/>
              </a:rPr>
              <a:t>.2 </a:t>
            </a:r>
            <a:r>
              <a:rPr lang="en-US" sz="3600" dirty="0" err="1" smtClean="0">
                <a:latin typeface="+mj-lt"/>
              </a:rPr>
              <a:t>Nhược</a:t>
            </a:r>
            <a:r>
              <a:rPr lang="en-US" sz="3600" dirty="0" smtClean="0">
                <a:latin typeface="+mj-lt"/>
              </a:rPr>
              <a:t> </a:t>
            </a:r>
            <a:r>
              <a:rPr lang="en-US" sz="3600" dirty="0" err="1" smtClean="0">
                <a:latin typeface="+mj-lt"/>
              </a:rPr>
              <a:t>điểm</a:t>
            </a:r>
            <a:endParaRPr lang="en-US" sz="3600" dirty="0">
              <a:latin typeface="+mj-lt"/>
            </a:endParaRPr>
          </a:p>
        </p:txBody>
      </p:sp>
      <p:sp>
        <p:nvSpPr>
          <p:cNvPr id="3" name="TextBox 2"/>
          <p:cNvSpPr txBox="1"/>
          <p:nvPr/>
        </p:nvSpPr>
        <p:spPr>
          <a:xfrm>
            <a:off x="762001" y="1657350"/>
            <a:ext cx="4800599" cy="2478114"/>
          </a:xfrm>
          <a:prstGeom prst="rect">
            <a:avLst/>
          </a:prstGeom>
          <a:noFill/>
        </p:spPr>
        <p:txBody>
          <a:bodyPr wrap="square" rtlCol="0">
            <a:spAutoFit/>
          </a:bodyPr>
          <a:lstStyle/>
          <a:p>
            <a:pPr marL="285743" indent="-285743">
              <a:lnSpc>
                <a:spcPct val="200000"/>
              </a:lnSpc>
              <a:buFont typeface="Wingdings" pitchFamily="2" charset="2"/>
              <a:buChar char="ü"/>
            </a:pPr>
            <a:r>
              <a:rPr lang="en-US" sz="1600" dirty="0" err="1" smtClean="0">
                <a:solidFill>
                  <a:schemeClr val="accent1">
                    <a:lumMod val="75000"/>
                  </a:schemeClr>
                </a:solidFill>
              </a:rPr>
              <a:t>Chưa</a:t>
            </a:r>
            <a:r>
              <a:rPr lang="en-US" sz="1600" dirty="0" smtClean="0">
                <a:solidFill>
                  <a:schemeClr val="accent1">
                    <a:lumMod val="75000"/>
                  </a:schemeClr>
                </a:solidFill>
              </a:rPr>
              <a:t> </a:t>
            </a:r>
            <a:r>
              <a:rPr lang="en-US" sz="1600" dirty="0" err="1" smtClean="0">
                <a:solidFill>
                  <a:schemeClr val="accent1">
                    <a:lumMod val="75000"/>
                  </a:schemeClr>
                </a:solidFill>
              </a:rPr>
              <a:t>thực</a:t>
            </a:r>
            <a:r>
              <a:rPr lang="en-US" sz="1600" dirty="0" smtClean="0">
                <a:solidFill>
                  <a:schemeClr val="accent1">
                    <a:lumMod val="75000"/>
                  </a:schemeClr>
                </a:solidFill>
              </a:rPr>
              <a:t> </a:t>
            </a:r>
            <a:r>
              <a:rPr lang="en-US" sz="1600" dirty="0" err="1" smtClean="0">
                <a:solidFill>
                  <a:schemeClr val="accent1">
                    <a:lumMod val="75000"/>
                  </a:schemeClr>
                </a:solidFill>
              </a:rPr>
              <a:t>sự</a:t>
            </a:r>
            <a:r>
              <a:rPr lang="en-US" sz="1600" dirty="0" smtClean="0">
                <a:solidFill>
                  <a:schemeClr val="accent1">
                    <a:lumMod val="75000"/>
                  </a:schemeClr>
                </a:solidFill>
              </a:rPr>
              <a:t> </a:t>
            </a:r>
            <a:r>
              <a:rPr lang="en-US" sz="1600" dirty="0" err="1" smtClean="0">
                <a:solidFill>
                  <a:schemeClr val="accent1">
                    <a:lumMod val="75000"/>
                  </a:schemeClr>
                </a:solidFill>
              </a:rPr>
              <a:t>bộc</a:t>
            </a:r>
            <a:r>
              <a:rPr lang="en-US" sz="1600" dirty="0" smtClean="0">
                <a:solidFill>
                  <a:schemeClr val="accent1">
                    <a:lumMod val="75000"/>
                  </a:schemeClr>
                </a:solidFill>
              </a:rPr>
              <a:t> </a:t>
            </a:r>
            <a:r>
              <a:rPr lang="en-US" sz="1600" dirty="0" err="1" smtClean="0">
                <a:solidFill>
                  <a:schemeClr val="accent1">
                    <a:lumMod val="75000"/>
                  </a:schemeClr>
                </a:solidFill>
              </a:rPr>
              <a:t>phá</a:t>
            </a:r>
            <a:r>
              <a:rPr lang="en-US" sz="1600" dirty="0" smtClean="0">
                <a:solidFill>
                  <a:schemeClr val="accent1">
                    <a:lumMod val="75000"/>
                  </a:schemeClr>
                </a:solidFill>
              </a:rPr>
              <a:t>, </a:t>
            </a:r>
            <a:r>
              <a:rPr lang="en-US" sz="1600" dirty="0" err="1" smtClean="0">
                <a:solidFill>
                  <a:schemeClr val="accent1">
                    <a:lumMod val="75000"/>
                  </a:schemeClr>
                </a:solidFill>
              </a:rPr>
              <a:t>độc</a:t>
            </a:r>
            <a:r>
              <a:rPr lang="en-US" sz="1600" dirty="0" smtClean="0">
                <a:solidFill>
                  <a:schemeClr val="accent1">
                    <a:lumMod val="75000"/>
                  </a:schemeClr>
                </a:solidFill>
              </a:rPr>
              <a:t> </a:t>
            </a:r>
            <a:r>
              <a:rPr lang="en-US" sz="1600" dirty="0" err="1" smtClean="0">
                <a:solidFill>
                  <a:schemeClr val="accent1">
                    <a:lumMod val="75000"/>
                  </a:schemeClr>
                </a:solidFill>
              </a:rPr>
              <a:t>đáo</a:t>
            </a:r>
            <a:r>
              <a:rPr lang="en-US" sz="1600" dirty="0" smtClean="0">
                <a:solidFill>
                  <a:schemeClr val="accent1">
                    <a:lumMod val="75000"/>
                  </a:schemeClr>
                </a:solidFill>
              </a:rPr>
              <a:t> </a:t>
            </a:r>
            <a:r>
              <a:rPr lang="en-US" sz="1600" dirty="0" err="1" smtClean="0">
                <a:solidFill>
                  <a:schemeClr val="accent1">
                    <a:lumMod val="75000"/>
                  </a:schemeClr>
                </a:solidFill>
              </a:rPr>
              <a:t>về</a:t>
            </a:r>
            <a:r>
              <a:rPr lang="en-US" sz="1600" dirty="0" smtClean="0">
                <a:solidFill>
                  <a:schemeClr val="accent1">
                    <a:lumMod val="75000"/>
                  </a:schemeClr>
                </a:solidFill>
              </a:rPr>
              <a:t> </a:t>
            </a:r>
            <a:r>
              <a:rPr lang="en-US" sz="1600" dirty="0" err="1" smtClean="0">
                <a:solidFill>
                  <a:schemeClr val="accent1">
                    <a:lumMod val="75000"/>
                  </a:schemeClr>
                </a:solidFill>
              </a:rPr>
              <a:t>giao</a:t>
            </a:r>
            <a:r>
              <a:rPr lang="en-US" sz="1600" dirty="0" smtClean="0">
                <a:solidFill>
                  <a:schemeClr val="accent1">
                    <a:lumMod val="75000"/>
                  </a:schemeClr>
                </a:solidFill>
              </a:rPr>
              <a:t> </a:t>
            </a:r>
            <a:r>
              <a:rPr lang="en-US" sz="1600" dirty="0" err="1" smtClean="0">
                <a:solidFill>
                  <a:schemeClr val="accent1">
                    <a:lumMod val="75000"/>
                  </a:schemeClr>
                </a:solidFill>
              </a:rPr>
              <a:t>diện</a:t>
            </a:r>
            <a:endParaRPr lang="en-US" sz="1600" dirty="0" smtClean="0">
              <a:solidFill>
                <a:schemeClr val="accent1">
                  <a:lumMod val="75000"/>
                </a:schemeClr>
              </a:solidFill>
            </a:endParaRPr>
          </a:p>
          <a:p>
            <a:pPr marL="285743" indent="-285743">
              <a:lnSpc>
                <a:spcPct val="200000"/>
              </a:lnSpc>
              <a:buFont typeface="Wingdings" pitchFamily="2" charset="2"/>
              <a:buChar char="ü"/>
            </a:pPr>
            <a:r>
              <a:rPr lang="en-US" sz="1600" dirty="0" err="1" smtClean="0">
                <a:solidFill>
                  <a:schemeClr val="accent1">
                    <a:lumMod val="75000"/>
                  </a:schemeClr>
                </a:solidFill>
              </a:rPr>
              <a:t>Chưa</a:t>
            </a:r>
            <a:r>
              <a:rPr lang="en-US" sz="1600" dirty="0" smtClean="0">
                <a:solidFill>
                  <a:schemeClr val="accent1">
                    <a:lumMod val="75000"/>
                  </a:schemeClr>
                </a:solidFill>
              </a:rPr>
              <a:t> </a:t>
            </a:r>
            <a:r>
              <a:rPr lang="en-US" sz="1600" dirty="0" err="1" smtClean="0">
                <a:solidFill>
                  <a:schemeClr val="accent1">
                    <a:lumMod val="75000"/>
                  </a:schemeClr>
                </a:solidFill>
              </a:rPr>
              <a:t>thử</a:t>
            </a:r>
            <a:r>
              <a:rPr lang="en-US" sz="1600" dirty="0" smtClean="0">
                <a:solidFill>
                  <a:schemeClr val="accent1">
                    <a:lumMod val="75000"/>
                  </a:schemeClr>
                </a:solidFill>
              </a:rPr>
              <a:t> </a:t>
            </a:r>
            <a:r>
              <a:rPr lang="en-US" sz="1600" dirty="0" err="1" smtClean="0">
                <a:solidFill>
                  <a:schemeClr val="accent1">
                    <a:lumMod val="75000"/>
                  </a:schemeClr>
                </a:solidFill>
              </a:rPr>
              <a:t>nghiệm</a:t>
            </a:r>
            <a:r>
              <a:rPr lang="en-US" sz="1600" dirty="0" smtClean="0">
                <a:solidFill>
                  <a:schemeClr val="accent1">
                    <a:lumMod val="75000"/>
                  </a:schemeClr>
                </a:solidFill>
              </a:rPr>
              <a:t> </a:t>
            </a:r>
            <a:r>
              <a:rPr lang="en-US" sz="1600" dirty="0" err="1" smtClean="0">
                <a:solidFill>
                  <a:schemeClr val="accent1">
                    <a:lumMod val="75000"/>
                  </a:schemeClr>
                </a:solidFill>
              </a:rPr>
              <a:t>hệ</a:t>
            </a:r>
            <a:r>
              <a:rPr lang="en-US" sz="1600" dirty="0" smtClean="0">
                <a:solidFill>
                  <a:schemeClr val="accent1">
                    <a:lumMod val="75000"/>
                  </a:schemeClr>
                </a:solidFill>
              </a:rPr>
              <a:t> </a:t>
            </a:r>
            <a:r>
              <a:rPr lang="en-US" sz="1600" dirty="0" err="1" smtClean="0">
                <a:solidFill>
                  <a:schemeClr val="accent1">
                    <a:lumMod val="75000"/>
                  </a:schemeClr>
                </a:solidFill>
              </a:rPr>
              <a:t>thống</a:t>
            </a:r>
            <a:r>
              <a:rPr lang="en-US" sz="1600" dirty="0" smtClean="0">
                <a:solidFill>
                  <a:schemeClr val="accent1">
                    <a:lumMod val="75000"/>
                  </a:schemeClr>
                </a:solidFill>
              </a:rPr>
              <a:t> </a:t>
            </a:r>
            <a:r>
              <a:rPr lang="en-US" sz="1600" dirty="0" err="1" smtClean="0">
                <a:solidFill>
                  <a:schemeClr val="accent1">
                    <a:lumMod val="75000"/>
                  </a:schemeClr>
                </a:solidFill>
              </a:rPr>
              <a:t>với</a:t>
            </a:r>
            <a:r>
              <a:rPr lang="en-US" sz="1600" dirty="0" smtClean="0">
                <a:solidFill>
                  <a:schemeClr val="accent1">
                    <a:lumMod val="75000"/>
                  </a:schemeClr>
                </a:solidFill>
              </a:rPr>
              <a:t> </a:t>
            </a:r>
            <a:r>
              <a:rPr lang="en-US" sz="1600" dirty="0" err="1" smtClean="0">
                <a:solidFill>
                  <a:schemeClr val="accent1">
                    <a:lumMod val="75000"/>
                  </a:schemeClr>
                </a:solidFill>
              </a:rPr>
              <a:t>lượng</a:t>
            </a:r>
            <a:r>
              <a:rPr lang="en-US" sz="1600" dirty="0" smtClean="0">
                <a:solidFill>
                  <a:schemeClr val="accent1">
                    <a:lumMod val="75000"/>
                  </a:schemeClr>
                </a:solidFill>
              </a:rPr>
              <a:t> </a:t>
            </a:r>
            <a:r>
              <a:rPr lang="en-US" sz="1600" dirty="0" err="1" smtClean="0">
                <a:solidFill>
                  <a:schemeClr val="accent1">
                    <a:lumMod val="75000"/>
                  </a:schemeClr>
                </a:solidFill>
              </a:rPr>
              <a:t>người</a:t>
            </a:r>
            <a:r>
              <a:rPr lang="en-US" sz="1600" dirty="0" smtClean="0">
                <a:solidFill>
                  <a:schemeClr val="accent1">
                    <a:lumMod val="75000"/>
                  </a:schemeClr>
                </a:solidFill>
              </a:rPr>
              <a:t> </a:t>
            </a:r>
            <a:r>
              <a:rPr lang="en-US" sz="1600" dirty="0" err="1" smtClean="0">
                <a:solidFill>
                  <a:schemeClr val="accent1">
                    <a:lumMod val="75000"/>
                  </a:schemeClr>
                </a:solidFill>
              </a:rPr>
              <a:t>dùng</a:t>
            </a:r>
            <a:r>
              <a:rPr lang="en-US" sz="1600" dirty="0" smtClean="0">
                <a:solidFill>
                  <a:schemeClr val="accent1">
                    <a:lumMod val="75000"/>
                  </a:schemeClr>
                </a:solidFill>
              </a:rPr>
              <a:t> </a:t>
            </a:r>
            <a:r>
              <a:rPr lang="en-US" sz="1600" dirty="0" err="1" smtClean="0">
                <a:solidFill>
                  <a:schemeClr val="accent1">
                    <a:lumMod val="75000"/>
                  </a:schemeClr>
                </a:solidFill>
              </a:rPr>
              <a:t>lớn</a:t>
            </a:r>
            <a:endParaRPr lang="en-US" sz="1600" dirty="0" smtClean="0">
              <a:solidFill>
                <a:schemeClr val="accent1">
                  <a:lumMod val="75000"/>
                </a:schemeClr>
              </a:solidFill>
            </a:endParaRPr>
          </a:p>
          <a:p>
            <a:pPr marL="285743" indent="-285743">
              <a:lnSpc>
                <a:spcPct val="200000"/>
              </a:lnSpc>
              <a:buFont typeface="Wingdings" pitchFamily="2" charset="2"/>
              <a:buChar char="ü"/>
            </a:pPr>
            <a:r>
              <a:rPr lang="en-US" sz="1600" dirty="0" err="1" smtClean="0">
                <a:solidFill>
                  <a:schemeClr val="accent1">
                    <a:lumMod val="75000"/>
                  </a:schemeClr>
                </a:solidFill>
              </a:rPr>
              <a:t>Một</a:t>
            </a:r>
            <a:r>
              <a:rPr lang="en-US" sz="1600" dirty="0" smtClean="0">
                <a:solidFill>
                  <a:schemeClr val="accent1">
                    <a:lumMod val="75000"/>
                  </a:schemeClr>
                </a:solidFill>
              </a:rPr>
              <a:t> </a:t>
            </a:r>
            <a:r>
              <a:rPr lang="en-US" sz="1600" dirty="0" err="1" smtClean="0">
                <a:solidFill>
                  <a:schemeClr val="accent1">
                    <a:lumMod val="75000"/>
                  </a:schemeClr>
                </a:solidFill>
              </a:rPr>
              <a:t>vài</a:t>
            </a:r>
            <a:r>
              <a:rPr lang="en-US" sz="1600" dirty="0" smtClean="0">
                <a:solidFill>
                  <a:schemeClr val="accent1">
                    <a:lumMod val="75000"/>
                  </a:schemeClr>
                </a:solidFill>
              </a:rPr>
              <a:t> </a:t>
            </a:r>
            <a:r>
              <a:rPr lang="en-US" sz="1600" dirty="0" err="1" smtClean="0">
                <a:solidFill>
                  <a:schemeClr val="accent1">
                    <a:lumMod val="75000"/>
                  </a:schemeClr>
                </a:solidFill>
              </a:rPr>
              <a:t>tính</a:t>
            </a:r>
            <a:r>
              <a:rPr lang="en-US" sz="1600" dirty="0" smtClean="0">
                <a:solidFill>
                  <a:schemeClr val="accent1">
                    <a:lumMod val="75000"/>
                  </a:schemeClr>
                </a:solidFill>
              </a:rPr>
              <a:t> </a:t>
            </a:r>
            <a:r>
              <a:rPr lang="en-US" sz="1600" dirty="0" err="1" smtClean="0">
                <a:solidFill>
                  <a:schemeClr val="accent1">
                    <a:lumMod val="75000"/>
                  </a:schemeClr>
                </a:solidFill>
              </a:rPr>
              <a:t>năng</a:t>
            </a:r>
            <a:r>
              <a:rPr lang="en-US" sz="1600" dirty="0" smtClean="0">
                <a:solidFill>
                  <a:schemeClr val="accent1">
                    <a:lumMod val="75000"/>
                  </a:schemeClr>
                </a:solidFill>
              </a:rPr>
              <a:t> </a:t>
            </a:r>
            <a:r>
              <a:rPr lang="en-US" sz="1600" dirty="0" err="1" smtClean="0">
                <a:solidFill>
                  <a:schemeClr val="accent1">
                    <a:lumMod val="75000"/>
                  </a:schemeClr>
                </a:solidFill>
              </a:rPr>
              <a:t>chưa</a:t>
            </a:r>
            <a:r>
              <a:rPr lang="en-US" sz="1600" dirty="0" smtClean="0">
                <a:solidFill>
                  <a:schemeClr val="accent1">
                    <a:lumMod val="75000"/>
                  </a:schemeClr>
                </a:solidFill>
              </a:rPr>
              <a:t> </a:t>
            </a:r>
            <a:r>
              <a:rPr lang="en-US" sz="1600" dirty="0" err="1" smtClean="0">
                <a:solidFill>
                  <a:schemeClr val="accent1">
                    <a:lumMod val="75000"/>
                  </a:schemeClr>
                </a:solidFill>
              </a:rPr>
              <a:t>thực</a:t>
            </a:r>
            <a:r>
              <a:rPr lang="en-US" sz="1600" dirty="0" smtClean="0">
                <a:solidFill>
                  <a:schemeClr val="accent1">
                    <a:lumMod val="75000"/>
                  </a:schemeClr>
                </a:solidFill>
              </a:rPr>
              <a:t> </a:t>
            </a:r>
            <a:r>
              <a:rPr lang="en-US" sz="1600" dirty="0" err="1" smtClean="0">
                <a:solidFill>
                  <a:schemeClr val="accent1">
                    <a:lumMod val="75000"/>
                  </a:schemeClr>
                </a:solidFill>
              </a:rPr>
              <a:t>sự</a:t>
            </a:r>
            <a:r>
              <a:rPr lang="en-US" sz="1600" dirty="0" smtClean="0">
                <a:solidFill>
                  <a:schemeClr val="accent1">
                    <a:lumMod val="75000"/>
                  </a:schemeClr>
                </a:solidFill>
              </a:rPr>
              <a:t> </a:t>
            </a:r>
            <a:r>
              <a:rPr lang="en-US" sz="1600" dirty="0" err="1" smtClean="0">
                <a:solidFill>
                  <a:schemeClr val="accent1">
                    <a:lumMod val="75000"/>
                  </a:schemeClr>
                </a:solidFill>
              </a:rPr>
              <a:t>hoàn</a:t>
            </a:r>
            <a:r>
              <a:rPr lang="en-US" sz="1600" dirty="0" smtClean="0">
                <a:solidFill>
                  <a:schemeClr val="accent1">
                    <a:lumMod val="75000"/>
                  </a:schemeClr>
                </a:solidFill>
              </a:rPr>
              <a:t> </a:t>
            </a:r>
            <a:r>
              <a:rPr lang="en-US" sz="1600" dirty="0" err="1" smtClean="0">
                <a:solidFill>
                  <a:schemeClr val="accent1">
                    <a:lumMod val="75000"/>
                  </a:schemeClr>
                </a:solidFill>
              </a:rPr>
              <a:t>thiện</a:t>
            </a:r>
            <a:endParaRPr lang="en-US" sz="1600" dirty="0" smtClean="0">
              <a:solidFill>
                <a:schemeClr val="accent1">
                  <a:lumMod val="75000"/>
                </a:schemeClr>
              </a:solidFill>
            </a:endParaRPr>
          </a:p>
          <a:p>
            <a:pPr marL="285743" indent="-285743">
              <a:lnSpc>
                <a:spcPct val="200000"/>
              </a:lnSpc>
              <a:buFont typeface="Wingdings" pitchFamily="2" charset="2"/>
              <a:buChar char="ü"/>
            </a:pPr>
            <a:endParaRPr lang="en-US" sz="1600" dirty="0">
              <a:solidFill>
                <a:schemeClr val="accent1">
                  <a:lumMod val="75000"/>
                </a:schemeClr>
              </a:solidFill>
            </a:endParaRPr>
          </a:p>
        </p:txBody>
      </p:sp>
    </p:spTree>
    <p:extLst>
      <p:ext uri="{BB962C8B-B14F-4D97-AF65-F5344CB8AC3E}">
        <p14:creationId xmlns:p14="http://schemas.microsoft.com/office/powerpoint/2010/main" val="365354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5334000" cy="857400"/>
          </a:xfrm>
        </p:spPr>
        <p:txBody>
          <a:bodyPr/>
          <a:lstStyle/>
          <a:p>
            <a:pPr algn="ctr"/>
            <a:r>
              <a:rPr lang="en-US" sz="3600" dirty="0">
                <a:latin typeface="+mj-lt"/>
              </a:rPr>
              <a:t>7</a:t>
            </a:r>
            <a:r>
              <a:rPr lang="en-US" sz="3600" dirty="0" smtClean="0">
                <a:latin typeface="+mj-lt"/>
              </a:rPr>
              <a:t>.3 </a:t>
            </a:r>
            <a:r>
              <a:rPr lang="en-US" sz="3600" dirty="0" err="1" smtClean="0">
                <a:latin typeface="+mj-lt"/>
              </a:rPr>
              <a:t>Định</a:t>
            </a:r>
            <a:r>
              <a:rPr lang="en-US" sz="3600" dirty="0" smtClean="0">
                <a:latin typeface="+mj-lt"/>
              </a:rPr>
              <a:t> </a:t>
            </a:r>
            <a:r>
              <a:rPr lang="en-US" sz="3600" dirty="0" err="1" smtClean="0">
                <a:latin typeface="+mj-lt"/>
              </a:rPr>
              <a:t>hướng</a:t>
            </a:r>
            <a:r>
              <a:rPr lang="en-US" sz="3600" dirty="0" smtClean="0">
                <a:latin typeface="+mj-lt"/>
              </a:rPr>
              <a:t> </a:t>
            </a:r>
            <a:r>
              <a:rPr lang="en-US" sz="3600" dirty="0" err="1" smtClean="0">
                <a:latin typeface="+mj-lt"/>
              </a:rPr>
              <a:t>tương</a:t>
            </a:r>
            <a:r>
              <a:rPr lang="en-US" sz="3600" dirty="0" smtClean="0">
                <a:latin typeface="+mj-lt"/>
              </a:rPr>
              <a:t> </a:t>
            </a:r>
            <a:r>
              <a:rPr lang="en-US" sz="3600" dirty="0" err="1" smtClean="0">
                <a:latin typeface="+mj-lt"/>
              </a:rPr>
              <a:t>lai</a:t>
            </a:r>
            <a:endParaRPr lang="en-US" sz="3600" dirty="0">
              <a:latin typeface="+mj-lt"/>
            </a:endParaRPr>
          </a:p>
        </p:txBody>
      </p:sp>
      <p:sp>
        <p:nvSpPr>
          <p:cNvPr id="3" name="TextBox 2"/>
          <p:cNvSpPr txBox="1"/>
          <p:nvPr/>
        </p:nvSpPr>
        <p:spPr>
          <a:xfrm>
            <a:off x="533401" y="1505962"/>
            <a:ext cx="5029200" cy="2554545"/>
          </a:xfrm>
          <a:prstGeom prst="rect">
            <a:avLst/>
          </a:prstGeom>
          <a:noFill/>
        </p:spPr>
        <p:txBody>
          <a:bodyPr wrap="square" rtlCol="0">
            <a:spAutoFit/>
          </a:bodyPr>
          <a:lstStyle/>
          <a:p>
            <a:pPr marL="285743" indent="-285743">
              <a:lnSpc>
                <a:spcPct val="200000"/>
              </a:lnSpc>
              <a:buFont typeface="Wingdings" pitchFamily="2" charset="2"/>
              <a:buChar char="ü"/>
            </a:pPr>
            <a:r>
              <a:rPr lang="en-US" sz="1600" dirty="0" err="1" smtClean="0">
                <a:solidFill>
                  <a:schemeClr val="accent1">
                    <a:lumMod val="75000"/>
                  </a:schemeClr>
                </a:solidFill>
              </a:rPr>
              <a:t>Mở</a:t>
            </a:r>
            <a:r>
              <a:rPr lang="en-US" sz="1600" dirty="0" smtClean="0">
                <a:solidFill>
                  <a:schemeClr val="accent1">
                    <a:lumMod val="75000"/>
                  </a:schemeClr>
                </a:solidFill>
              </a:rPr>
              <a:t> </a:t>
            </a:r>
            <a:r>
              <a:rPr lang="en-US" sz="1600" dirty="0" err="1" smtClean="0">
                <a:solidFill>
                  <a:schemeClr val="accent1">
                    <a:lumMod val="75000"/>
                  </a:schemeClr>
                </a:solidFill>
              </a:rPr>
              <a:t>rộng</a:t>
            </a:r>
            <a:r>
              <a:rPr lang="en-US" sz="1600" dirty="0" smtClean="0">
                <a:solidFill>
                  <a:schemeClr val="accent1">
                    <a:lumMod val="75000"/>
                  </a:schemeClr>
                </a:solidFill>
              </a:rPr>
              <a:t> </a:t>
            </a:r>
            <a:r>
              <a:rPr lang="en-US" sz="1600" dirty="0" err="1" smtClean="0">
                <a:solidFill>
                  <a:schemeClr val="accent1">
                    <a:lumMod val="75000"/>
                  </a:schemeClr>
                </a:solidFill>
              </a:rPr>
              <a:t>dữ</a:t>
            </a:r>
            <a:r>
              <a:rPr lang="en-US" sz="1600" dirty="0" smtClean="0">
                <a:solidFill>
                  <a:schemeClr val="accent1">
                    <a:lumMod val="75000"/>
                  </a:schemeClr>
                </a:solidFill>
              </a:rPr>
              <a:t> </a:t>
            </a:r>
            <a:r>
              <a:rPr lang="en-US" sz="1600" dirty="0" err="1" smtClean="0">
                <a:solidFill>
                  <a:schemeClr val="accent1">
                    <a:lumMod val="75000"/>
                  </a:schemeClr>
                </a:solidFill>
              </a:rPr>
              <a:t>liệu</a:t>
            </a:r>
            <a:r>
              <a:rPr lang="en-US" sz="1600" dirty="0" smtClean="0">
                <a:solidFill>
                  <a:schemeClr val="accent1">
                    <a:lumMod val="75000"/>
                  </a:schemeClr>
                </a:solidFill>
              </a:rPr>
              <a:t> </a:t>
            </a:r>
            <a:r>
              <a:rPr lang="en-US" sz="1600" dirty="0" err="1" smtClean="0">
                <a:solidFill>
                  <a:schemeClr val="accent1">
                    <a:lumMod val="75000"/>
                  </a:schemeClr>
                </a:solidFill>
              </a:rPr>
              <a:t>để</a:t>
            </a:r>
            <a:r>
              <a:rPr lang="en-US" sz="1600" dirty="0" smtClean="0">
                <a:solidFill>
                  <a:schemeClr val="accent1">
                    <a:lumMod val="75000"/>
                  </a:schemeClr>
                </a:solidFill>
              </a:rPr>
              <a:t> </a:t>
            </a:r>
            <a:r>
              <a:rPr lang="en-US" sz="1600" dirty="0" err="1" smtClean="0">
                <a:solidFill>
                  <a:schemeClr val="accent1">
                    <a:lumMod val="75000"/>
                  </a:schemeClr>
                </a:solidFill>
              </a:rPr>
              <a:t>phát</a:t>
            </a:r>
            <a:r>
              <a:rPr lang="en-US" sz="1600" dirty="0" smtClean="0">
                <a:solidFill>
                  <a:schemeClr val="accent1">
                    <a:lumMod val="75000"/>
                  </a:schemeClr>
                </a:solidFill>
              </a:rPr>
              <a:t> </a:t>
            </a:r>
            <a:r>
              <a:rPr lang="en-US" sz="1600" dirty="0" err="1" smtClean="0">
                <a:solidFill>
                  <a:schemeClr val="accent1">
                    <a:lumMod val="75000"/>
                  </a:schemeClr>
                </a:solidFill>
              </a:rPr>
              <a:t>triển</a:t>
            </a:r>
            <a:r>
              <a:rPr lang="en-US" sz="1600" dirty="0" smtClean="0">
                <a:solidFill>
                  <a:schemeClr val="accent1">
                    <a:lumMod val="75000"/>
                  </a:schemeClr>
                </a:solidFill>
              </a:rPr>
              <a:t> </a:t>
            </a:r>
            <a:r>
              <a:rPr lang="en-US" sz="1600" dirty="0" err="1" smtClean="0">
                <a:solidFill>
                  <a:schemeClr val="accent1">
                    <a:lumMod val="75000"/>
                  </a:schemeClr>
                </a:solidFill>
              </a:rPr>
              <a:t>hệ</a:t>
            </a:r>
            <a:r>
              <a:rPr lang="en-US" sz="1600" dirty="0" smtClean="0">
                <a:solidFill>
                  <a:schemeClr val="accent1">
                    <a:lumMod val="75000"/>
                  </a:schemeClr>
                </a:solidFill>
              </a:rPr>
              <a:t> </a:t>
            </a:r>
            <a:r>
              <a:rPr lang="en-US" sz="1600" dirty="0" err="1" smtClean="0">
                <a:solidFill>
                  <a:schemeClr val="accent1">
                    <a:lumMod val="75000"/>
                  </a:schemeClr>
                </a:solidFill>
              </a:rPr>
              <a:t>thống</a:t>
            </a:r>
            <a:endParaRPr lang="en-US" sz="1600" dirty="0" smtClean="0">
              <a:solidFill>
                <a:schemeClr val="accent1">
                  <a:lumMod val="75000"/>
                </a:schemeClr>
              </a:solidFill>
            </a:endParaRPr>
          </a:p>
          <a:p>
            <a:pPr marL="285743" indent="-285743">
              <a:lnSpc>
                <a:spcPct val="200000"/>
              </a:lnSpc>
              <a:buFont typeface="Wingdings" pitchFamily="2" charset="2"/>
              <a:buChar char="ü"/>
            </a:pPr>
            <a:r>
              <a:rPr lang="en-US" sz="1600" dirty="0" err="1" smtClean="0">
                <a:solidFill>
                  <a:schemeClr val="accent1">
                    <a:lumMod val="75000"/>
                  </a:schemeClr>
                </a:solidFill>
              </a:rPr>
              <a:t>Nâng</a:t>
            </a:r>
            <a:r>
              <a:rPr lang="en-US" sz="1600" dirty="0" smtClean="0">
                <a:solidFill>
                  <a:schemeClr val="accent1">
                    <a:lumMod val="75000"/>
                  </a:schemeClr>
                </a:solidFill>
              </a:rPr>
              <a:t> </a:t>
            </a:r>
            <a:r>
              <a:rPr lang="en-US" sz="1600" dirty="0" err="1" smtClean="0">
                <a:solidFill>
                  <a:schemeClr val="accent1">
                    <a:lumMod val="75000"/>
                  </a:schemeClr>
                </a:solidFill>
              </a:rPr>
              <a:t>cấp</a:t>
            </a:r>
            <a:r>
              <a:rPr lang="en-US" sz="1600" dirty="0" smtClean="0">
                <a:solidFill>
                  <a:schemeClr val="accent1">
                    <a:lumMod val="75000"/>
                  </a:schemeClr>
                </a:solidFill>
              </a:rPr>
              <a:t> </a:t>
            </a:r>
            <a:r>
              <a:rPr lang="en-US" sz="1600" dirty="0" err="1" smtClean="0">
                <a:solidFill>
                  <a:schemeClr val="accent1">
                    <a:lumMod val="75000"/>
                  </a:schemeClr>
                </a:solidFill>
              </a:rPr>
              <a:t>giao</a:t>
            </a:r>
            <a:r>
              <a:rPr lang="en-US" sz="1600" dirty="0" smtClean="0">
                <a:solidFill>
                  <a:schemeClr val="accent1">
                    <a:lumMod val="75000"/>
                  </a:schemeClr>
                </a:solidFill>
              </a:rPr>
              <a:t> </a:t>
            </a:r>
            <a:r>
              <a:rPr lang="en-US" sz="1600" dirty="0" err="1" smtClean="0">
                <a:solidFill>
                  <a:schemeClr val="accent1">
                    <a:lumMod val="75000"/>
                  </a:schemeClr>
                </a:solidFill>
              </a:rPr>
              <a:t>diện</a:t>
            </a:r>
            <a:r>
              <a:rPr lang="en-US" sz="1600" dirty="0" smtClean="0">
                <a:solidFill>
                  <a:schemeClr val="accent1">
                    <a:lumMod val="75000"/>
                  </a:schemeClr>
                </a:solidFill>
              </a:rPr>
              <a:t> </a:t>
            </a:r>
            <a:r>
              <a:rPr lang="en-US" sz="1600" dirty="0" err="1" smtClean="0">
                <a:solidFill>
                  <a:schemeClr val="accent1">
                    <a:lumMod val="75000"/>
                  </a:schemeClr>
                </a:solidFill>
              </a:rPr>
              <a:t>thu</a:t>
            </a:r>
            <a:r>
              <a:rPr lang="en-US" sz="1600" dirty="0" smtClean="0">
                <a:solidFill>
                  <a:schemeClr val="accent1">
                    <a:lumMod val="75000"/>
                  </a:schemeClr>
                </a:solidFill>
              </a:rPr>
              <a:t> </a:t>
            </a:r>
            <a:r>
              <a:rPr lang="en-US" sz="1600" dirty="0" err="1" smtClean="0">
                <a:solidFill>
                  <a:schemeClr val="accent1">
                    <a:lumMod val="75000"/>
                  </a:schemeClr>
                </a:solidFill>
              </a:rPr>
              <a:t>hút</a:t>
            </a:r>
            <a:r>
              <a:rPr lang="en-US" sz="1600" dirty="0" smtClean="0">
                <a:solidFill>
                  <a:schemeClr val="accent1">
                    <a:lumMod val="75000"/>
                  </a:schemeClr>
                </a:solidFill>
              </a:rPr>
              <a:t> </a:t>
            </a:r>
            <a:r>
              <a:rPr lang="en-US" sz="1600" dirty="0" err="1" smtClean="0">
                <a:solidFill>
                  <a:schemeClr val="accent1">
                    <a:lumMod val="75000"/>
                  </a:schemeClr>
                </a:solidFill>
              </a:rPr>
              <a:t>người</a:t>
            </a:r>
            <a:r>
              <a:rPr lang="en-US" sz="1600" dirty="0" smtClean="0">
                <a:solidFill>
                  <a:schemeClr val="accent1">
                    <a:lumMod val="75000"/>
                  </a:schemeClr>
                </a:solidFill>
              </a:rPr>
              <a:t> </a:t>
            </a:r>
            <a:r>
              <a:rPr lang="en-US" sz="1600" dirty="0" err="1" smtClean="0">
                <a:solidFill>
                  <a:schemeClr val="accent1">
                    <a:lumMod val="75000"/>
                  </a:schemeClr>
                </a:solidFill>
              </a:rPr>
              <a:t>dùng</a:t>
            </a:r>
            <a:endParaRPr lang="en-US" sz="1600" dirty="0" smtClean="0">
              <a:solidFill>
                <a:schemeClr val="accent1">
                  <a:lumMod val="75000"/>
                </a:schemeClr>
              </a:solidFill>
            </a:endParaRPr>
          </a:p>
          <a:p>
            <a:pPr marL="285743" indent="-285743">
              <a:lnSpc>
                <a:spcPct val="200000"/>
              </a:lnSpc>
              <a:buFont typeface="Wingdings" pitchFamily="2" charset="2"/>
              <a:buChar char="ü"/>
            </a:pPr>
            <a:r>
              <a:rPr lang="en-US" sz="1600" dirty="0" smtClean="0">
                <a:solidFill>
                  <a:schemeClr val="accent1">
                    <a:lumMod val="75000"/>
                  </a:schemeClr>
                </a:solidFill>
              </a:rPr>
              <a:t>Cho </a:t>
            </a:r>
            <a:r>
              <a:rPr lang="en-US" sz="1600" dirty="0" err="1" smtClean="0">
                <a:solidFill>
                  <a:schemeClr val="accent1">
                    <a:lumMod val="75000"/>
                  </a:schemeClr>
                </a:solidFill>
              </a:rPr>
              <a:t>phép</a:t>
            </a:r>
            <a:r>
              <a:rPr lang="en-US" sz="1600" dirty="0" smtClean="0">
                <a:solidFill>
                  <a:schemeClr val="accent1">
                    <a:lumMod val="75000"/>
                  </a:schemeClr>
                </a:solidFill>
              </a:rPr>
              <a:t> </a:t>
            </a:r>
            <a:r>
              <a:rPr lang="en-US" sz="1600" dirty="0" err="1" smtClean="0">
                <a:solidFill>
                  <a:schemeClr val="accent1">
                    <a:lumMod val="75000"/>
                  </a:schemeClr>
                </a:solidFill>
              </a:rPr>
              <a:t>tạo</a:t>
            </a:r>
            <a:r>
              <a:rPr lang="en-US" sz="1600" dirty="0" smtClean="0">
                <a:solidFill>
                  <a:schemeClr val="accent1">
                    <a:lumMod val="75000"/>
                  </a:schemeClr>
                </a:solidFill>
              </a:rPr>
              <a:t> album </a:t>
            </a:r>
            <a:r>
              <a:rPr lang="en-US" sz="1600" dirty="0" err="1" smtClean="0">
                <a:solidFill>
                  <a:schemeClr val="accent1">
                    <a:lumMod val="75000"/>
                  </a:schemeClr>
                </a:solidFill>
              </a:rPr>
              <a:t>ảnh</a:t>
            </a:r>
            <a:r>
              <a:rPr lang="en-US" sz="1600" dirty="0" smtClean="0">
                <a:solidFill>
                  <a:schemeClr val="accent1">
                    <a:lumMod val="75000"/>
                  </a:schemeClr>
                </a:solidFill>
              </a:rPr>
              <a:t>, video</a:t>
            </a:r>
          </a:p>
          <a:p>
            <a:pPr marL="285743" indent="-285743">
              <a:lnSpc>
                <a:spcPct val="200000"/>
              </a:lnSpc>
              <a:buFont typeface="Wingdings" pitchFamily="2" charset="2"/>
              <a:buChar char="ü"/>
            </a:pPr>
            <a:r>
              <a:rPr lang="en-US" sz="1600" dirty="0" err="1" smtClean="0">
                <a:solidFill>
                  <a:schemeClr val="accent1">
                    <a:lumMod val="75000"/>
                  </a:schemeClr>
                </a:solidFill>
              </a:rPr>
              <a:t>Thêm</a:t>
            </a:r>
            <a:r>
              <a:rPr lang="en-US" sz="1600" dirty="0" smtClean="0">
                <a:solidFill>
                  <a:schemeClr val="accent1">
                    <a:lumMod val="75000"/>
                  </a:schemeClr>
                </a:solidFill>
              </a:rPr>
              <a:t> </a:t>
            </a:r>
            <a:r>
              <a:rPr lang="en-US" sz="1600" dirty="0" err="1" smtClean="0">
                <a:solidFill>
                  <a:schemeClr val="accent1">
                    <a:lumMod val="75000"/>
                  </a:schemeClr>
                </a:solidFill>
              </a:rPr>
              <a:t>khu</a:t>
            </a:r>
            <a:r>
              <a:rPr lang="en-US" sz="1600" dirty="0" smtClean="0">
                <a:solidFill>
                  <a:schemeClr val="accent1">
                    <a:lumMod val="75000"/>
                  </a:schemeClr>
                </a:solidFill>
              </a:rPr>
              <a:t> </a:t>
            </a:r>
            <a:r>
              <a:rPr lang="en-US" sz="1600" dirty="0" err="1" smtClean="0">
                <a:solidFill>
                  <a:schemeClr val="accent1">
                    <a:lumMod val="75000"/>
                  </a:schemeClr>
                </a:solidFill>
              </a:rPr>
              <a:t>vực</a:t>
            </a:r>
            <a:r>
              <a:rPr lang="en-US" sz="1600" dirty="0" smtClean="0">
                <a:solidFill>
                  <a:schemeClr val="accent1">
                    <a:lumMod val="75000"/>
                  </a:schemeClr>
                </a:solidFill>
              </a:rPr>
              <a:t>, </a:t>
            </a:r>
            <a:r>
              <a:rPr lang="en-US" sz="1600" dirty="0" err="1" smtClean="0">
                <a:solidFill>
                  <a:schemeClr val="accent1">
                    <a:lumMod val="75000"/>
                  </a:schemeClr>
                </a:solidFill>
              </a:rPr>
              <a:t>chủ</a:t>
            </a:r>
            <a:r>
              <a:rPr lang="en-US" sz="1600" dirty="0" smtClean="0">
                <a:solidFill>
                  <a:schemeClr val="accent1">
                    <a:lumMod val="75000"/>
                  </a:schemeClr>
                </a:solidFill>
              </a:rPr>
              <a:t> </a:t>
            </a:r>
            <a:r>
              <a:rPr lang="en-US" sz="1600" dirty="0" err="1" smtClean="0">
                <a:solidFill>
                  <a:schemeClr val="accent1">
                    <a:lumMod val="75000"/>
                  </a:schemeClr>
                </a:solidFill>
              </a:rPr>
              <a:t>đề</a:t>
            </a:r>
            <a:r>
              <a:rPr lang="en-US" sz="1600" dirty="0" smtClean="0">
                <a:solidFill>
                  <a:schemeClr val="accent1">
                    <a:lumMod val="75000"/>
                  </a:schemeClr>
                </a:solidFill>
              </a:rPr>
              <a:t> </a:t>
            </a:r>
            <a:r>
              <a:rPr lang="en-US" sz="1600" dirty="0" err="1" smtClean="0">
                <a:solidFill>
                  <a:schemeClr val="accent1">
                    <a:lumMod val="75000"/>
                  </a:schemeClr>
                </a:solidFill>
              </a:rPr>
              <a:t>riêng</a:t>
            </a:r>
            <a:r>
              <a:rPr lang="en-US" sz="1600" dirty="0" smtClean="0">
                <a:solidFill>
                  <a:schemeClr val="accent1">
                    <a:lumMod val="75000"/>
                  </a:schemeClr>
                </a:solidFill>
              </a:rPr>
              <a:t> </a:t>
            </a:r>
            <a:r>
              <a:rPr lang="en-US" sz="1600" dirty="0" err="1" smtClean="0">
                <a:solidFill>
                  <a:schemeClr val="accent1">
                    <a:lumMod val="75000"/>
                  </a:schemeClr>
                </a:solidFill>
              </a:rPr>
              <a:t>về</a:t>
            </a:r>
            <a:r>
              <a:rPr lang="en-US" sz="1600" dirty="0" smtClean="0">
                <a:solidFill>
                  <a:schemeClr val="accent1">
                    <a:lumMod val="75000"/>
                  </a:schemeClr>
                </a:solidFill>
              </a:rPr>
              <a:t> </a:t>
            </a:r>
            <a:r>
              <a:rPr lang="en-US" sz="1600" dirty="0" err="1" smtClean="0">
                <a:solidFill>
                  <a:schemeClr val="accent1">
                    <a:lumMod val="75000"/>
                  </a:schemeClr>
                </a:solidFill>
              </a:rPr>
              <a:t>thú</a:t>
            </a:r>
            <a:r>
              <a:rPr lang="en-US" sz="1600" dirty="0" smtClean="0">
                <a:solidFill>
                  <a:schemeClr val="accent1">
                    <a:lumMod val="75000"/>
                  </a:schemeClr>
                </a:solidFill>
              </a:rPr>
              <a:t> </a:t>
            </a:r>
            <a:r>
              <a:rPr lang="en-US" sz="1600" dirty="0" err="1" smtClean="0">
                <a:solidFill>
                  <a:schemeClr val="accent1">
                    <a:lumMod val="75000"/>
                  </a:schemeClr>
                </a:solidFill>
              </a:rPr>
              <a:t>cưng</a:t>
            </a:r>
            <a:endParaRPr lang="en-US" sz="1600" dirty="0" smtClean="0">
              <a:solidFill>
                <a:schemeClr val="accent1">
                  <a:lumMod val="75000"/>
                </a:schemeClr>
              </a:solidFill>
            </a:endParaRPr>
          </a:p>
          <a:p>
            <a:pPr marL="285743" indent="-285743">
              <a:lnSpc>
                <a:spcPct val="200000"/>
              </a:lnSpc>
              <a:buFont typeface="Wingdings" pitchFamily="2" charset="2"/>
              <a:buChar char="ü"/>
            </a:pPr>
            <a:endParaRPr lang="en-US" sz="1600" dirty="0">
              <a:solidFill>
                <a:schemeClr val="accent1">
                  <a:lumMod val="75000"/>
                </a:schemeClr>
              </a:solidFill>
            </a:endParaRPr>
          </a:p>
        </p:txBody>
      </p:sp>
    </p:spTree>
    <p:extLst>
      <p:ext uri="{BB962C8B-B14F-4D97-AF65-F5344CB8AC3E}">
        <p14:creationId xmlns:p14="http://schemas.microsoft.com/office/powerpoint/2010/main" val="290809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38200" y="209550"/>
            <a:ext cx="5715000" cy="1524000"/>
          </a:xfrm>
        </p:spPr>
        <p:txBody>
          <a:bodyPr/>
          <a:lstStyle/>
          <a:p>
            <a:pPr algn="ctr"/>
            <a:r>
              <a:rPr lang="en-US" sz="3000" dirty="0" smtClean="0">
                <a:latin typeface="+mj-lt"/>
              </a:rPr>
              <a:t>Xin </a:t>
            </a:r>
            <a:r>
              <a:rPr lang="en-US" sz="3000" dirty="0" err="1" smtClean="0">
                <a:latin typeface="+mj-lt"/>
              </a:rPr>
              <a:t>chân</a:t>
            </a:r>
            <a:r>
              <a:rPr lang="en-US" sz="3000" dirty="0" smtClean="0">
                <a:latin typeface="+mj-lt"/>
              </a:rPr>
              <a:t> </a:t>
            </a:r>
            <a:r>
              <a:rPr lang="en-US" sz="3000" dirty="0" err="1" smtClean="0">
                <a:latin typeface="+mj-lt"/>
              </a:rPr>
              <a:t>thành</a:t>
            </a:r>
            <a:r>
              <a:rPr lang="en-US" sz="3000" dirty="0" smtClean="0">
                <a:latin typeface="+mj-lt"/>
              </a:rPr>
              <a:t> </a:t>
            </a:r>
            <a:r>
              <a:rPr lang="en-US" sz="3000" dirty="0" err="1" smtClean="0">
                <a:latin typeface="+mj-lt"/>
              </a:rPr>
              <a:t>cảm</a:t>
            </a:r>
            <a:r>
              <a:rPr lang="en-US" sz="3000" dirty="0" smtClean="0">
                <a:latin typeface="+mj-lt"/>
              </a:rPr>
              <a:t> </a:t>
            </a:r>
            <a:r>
              <a:rPr lang="en-US" sz="3000" dirty="0" err="1" smtClean="0">
                <a:latin typeface="+mj-lt"/>
              </a:rPr>
              <a:t>ơn</a:t>
            </a:r>
            <a:r>
              <a:rPr lang="en-US" sz="3000" dirty="0" smtClean="0">
                <a:latin typeface="+mj-lt"/>
              </a:rPr>
              <a:t/>
            </a:r>
            <a:br>
              <a:rPr lang="en-US" sz="3000" dirty="0" smtClean="0">
                <a:latin typeface="+mj-lt"/>
              </a:rPr>
            </a:br>
            <a:r>
              <a:rPr lang="en-US" sz="3000" dirty="0" err="1" smtClean="0">
                <a:latin typeface="+mj-lt"/>
              </a:rPr>
              <a:t>thầy</a:t>
            </a:r>
            <a:r>
              <a:rPr lang="en-US" sz="3000" dirty="0" smtClean="0">
                <a:latin typeface="+mj-lt"/>
              </a:rPr>
              <a:t> </a:t>
            </a:r>
            <a:r>
              <a:rPr lang="en-US" sz="3000" dirty="0" err="1" smtClean="0">
                <a:latin typeface="+mj-lt"/>
              </a:rPr>
              <a:t>cô</a:t>
            </a:r>
            <a:r>
              <a:rPr lang="en-US" sz="3000" dirty="0" smtClean="0">
                <a:latin typeface="+mj-lt"/>
              </a:rPr>
              <a:t> </a:t>
            </a:r>
            <a:r>
              <a:rPr lang="en-US" sz="3000" dirty="0" err="1" smtClean="0">
                <a:latin typeface="+mj-lt"/>
              </a:rPr>
              <a:t>và</a:t>
            </a:r>
            <a:r>
              <a:rPr lang="en-US" sz="3000" dirty="0" smtClean="0">
                <a:latin typeface="+mj-lt"/>
              </a:rPr>
              <a:t> </a:t>
            </a:r>
            <a:r>
              <a:rPr lang="en-US" sz="3000" dirty="0" err="1" smtClean="0">
                <a:latin typeface="+mj-lt"/>
              </a:rPr>
              <a:t>các</a:t>
            </a:r>
            <a:r>
              <a:rPr lang="en-US" sz="3000" dirty="0" smtClean="0">
                <a:latin typeface="+mj-lt"/>
              </a:rPr>
              <a:t> </a:t>
            </a:r>
            <a:r>
              <a:rPr lang="en-US" sz="3000" dirty="0" err="1" smtClean="0">
                <a:latin typeface="+mj-lt"/>
              </a:rPr>
              <a:t>bạn</a:t>
            </a:r>
            <a:r>
              <a:rPr lang="en-US" sz="3000" dirty="0" smtClean="0">
                <a:latin typeface="+mj-lt"/>
              </a:rPr>
              <a:t> </a:t>
            </a:r>
            <a:r>
              <a:rPr lang="en-US" sz="3000" dirty="0" err="1" smtClean="0">
                <a:latin typeface="+mj-lt"/>
              </a:rPr>
              <a:t>đã</a:t>
            </a:r>
            <a:r>
              <a:rPr lang="en-US" sz="3000" dirty="0" smtClean="0">
                <a:latin typeface="+mj-lt"/>
              </a:rPr>
              <a:t> </a:t>
            </a:r>
            <a:r>
              <a:rPr lang="en-US" sz="3000" dirty="0" err="1" smtClean="0">
                <a:latin typeface="+mj-lt"/>
              </a:rPr>
              <a:t>lắng</a:t>
            </a:r>
            <a:r>
              <a:rPr lang="en-US" sz="3000" dirty="0" smtClean="0">
                <a:latin typeface="+mj-lt"/>
              </a:rPr>
              <a:t> </a:t>
            </a:r>
            <a:r>
              <a:rPr lang="en-US" sz="3000" dirty="0" err="1" smtClean="0">
                <a:latin typeface="+mj-lt"/>
              </a:rPr>
              <a:t>nghe</a:t>
            </a:r>
            <a:endParaRPr lang="en-US" sz="3000"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14550"/>
            <a:ext cx="2357442" cy="25146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1" y="1962150"/>
            <a:ext cx="2662238" cy="2667005"/>
          </a:xfrm>
          <a:prstGeom prst="rect">
            <a:avLst/>
          </a:prstGeom>
        </p:spPr>
      </p:pic>
    </p:spTree>
    <p:extLst>
      <p:ext uri="{BB962C8B-B14F-4D97-AF65-F5344CB8AC3E}">
        <p14:creationId xmlns:p14="http://schemas.microsoft.com/office/powerpoint/2010/main" val="3350247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762000" y="209551"/>
            <a:ext cx="5301599" cy="609600"/>
          </a:xfrm>
          <a:prstGeom prst="rect">
            <a:avLst/>
          </a:prstGeom>
        </p:spPr>
        <p:txBody>
          <a:bodyPr wrap="square" lIns="91425" tIns="91425" rIns="91425" bIns="91425" anchor="b" anchorCtr="0">
            <a:noAutofit/>
          </a:bodyPr>
          <a:lstStyle/>
          <a:p>
            <a:pPr algn="ctr"/>
            <a:r>
              <a:rPr lang="en" sz="3400" dirty="0">
                <a:latin typeface="+mj-lt"/>
              </a:rPr>
              <a:t>Các chức năng chính</a:t>
            </a:r>
          </a:p>
        </p:txBody>
      </p:sp>
      <p:pic>
        <p:nvPicPr>
          <p:cNvPr id="2050" name="Picture 2" descr="Kết quả hình ảnh cho Login Regi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18466"/>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ết quả hình ảnh cho in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201" y="1389986"/>
            <a:ext cx="1320799" cy="7945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074" y="1407708"/>
            <a:ext cx="1283926" cy="776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descr="Kết quả hình ảnh cho notific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1234" y="1329236"/>
            <a:ext cx="786566" cy="786566"/>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515" y="2721531"/>
            <a:ext cx="777485" cy="764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1" name="Picture 13" descr="Kết quả hình ảnh cho Po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2747017"/>
            <a:ext cx="1152600" cy="81533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2647950"/>
            <a:ext cx="1207726" cy="83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1487" y="2661467"/>
            <a:ext cx="1198713" cy="748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43605" y="1205697"/>
            <a:ext cx="1033395" cy="1061253"/>
          </a:xfrm>
          <a:prstGeom prst="rect">
            <a:avLst/>
          </a:prstGeom>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34000" y="2571750"/>
            <a:ext cx="1371600" cy="9144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barn(inVertical)">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barn(inVertical)">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6"/>
                                        </p:tgtEl>
                                        <p:attrNameLst>
                                          <p:attrName>style.visibility</p:attrName>
                                        </p:attrNameLst>
                                      </p:cBhvr>
                                      <p:to>
                                        <p:strVal val="visible"/>
                                      </p:to>
                                    </p:set>
                                    <p:animEffect transition="in" filter="barn(inVertical)">
                                      <p:cBhvr>
                                        <p:cTn id="22" dur="500"/>
                                        <p:tgtEl>
                                          <p:spTgt spid="205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059"/>
                                        </p:tgtEl>
                                        <p:attrNameLst>
                                          <p:attrName>style.visibility</p:attrName>
                                        </p:attrNameLst>
                                      </p:cBhvr>
                                      <p:to>
                                        <p:strVal val="visible"/>
                                      </p:to>
                                    </p:set>
                                    <p:animEffect transition="in" filter="barn(inVertical)">
                                      <p:cBhvr>
                                        <p:cTn id="32" dur="500"/>
                                        <p:tgtEl>
                                          <p:spTgt spid="205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061"/>
                                        </p:tgtEl>
                                        <p:attrNameLst>
                                          <p:attrName>style.visibility</p:attrName>
                                        </p:attrNameLst>
                                      </p:cBhvr>
                                      <p:to>
                                        <p:strVal val="visible"/>
                                      </p:to>
                                    </p:set>
                                    <p:animEffect transition="in" filter="barn(inVertical)">
                                      <p:cBhvr>
                                        <p:cTn id="37" dur="500"/>
                                        <p:tgtEl>
                                          <p:spTgt spid="206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062"/>
                                        </p:tgtEl>
                                        <p:attrNameLst>
                                          <p:attrName>style.visibility</p:attrName>
                                        </p:attrNameLst>
                                      </p:cBhvr>
                                      <p:to>
                                        <p:strVal val="visible"/>
                                      </p:to>
                                    </p:set>
                                    <p:animEffect transition="in" filter="barn(inVertical)">
                                      <p:cBhvr>
                                        <p:cTn id="42" dur="500"/>
                                        <p:tgtEl>
                                          <p:spTgt spid="206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063"/>
                                        </p:tgtEl>
                                        <p:attrNameLst>
                                          <p:attrName>style.visibility</p:attrName>
                                        </p:attrNameLst>
                                      </p:cBhvr>
                                      <p:to>
                                        <p:strVal val="visible"/>
                                      </p:to>
                                    </p:set>
                                    <p:animEffect transition="in" filter="barn(inVertical)">
                                      <p:cBhvr>
                                        <p:cTn id="47" dur="500"/>
                                        <p:tgtEl>
                                          <p:spTgt spid="206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arn(inVertical)">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19050"/>
            <a:ext cx="6140450" cy="857250"/>
          </a:xfrm>
        </p:spPr>
        <p:txBody>
          <a:bodyPr/>
          <a:lstStyle/>
          <a:p>
            <a:pPr algn="ctr"/>
            <a:r>
              <a:rPr lang="en-US" sz="3400" dirty="0">
                <a:latin typeface="+mj-lt"/>
              </a:rPr>
              <a:t>2. </a:t>
            </a:r>
            <a:r>
              <a:rPr lang="en-US" sz="3400" dirty="0" err="1">
                <a:latin typeface="+mj-lt"/>
              </a:rPr>
              <a:t>Lựa</a:t>
            </a:r>
            <a:r>
              <a:rPr lang="en-US" sz="3400" dirty="0">
                <a:latin typeface="+mj-lt"/>
              </a:rPr>
              <a:t> </a:t>
            </a:r>
            <a:r>
              <a:rPr lang="en-US" sz="3400" dirty="0" err="1">
                <a:latin typeface="+mj-lt"/>
              </a:rPr>
              <a:t>chọn</a:t>
            </a:r>
            <a:r>
              <a:rPr lang="en-US" sz="3400" dirty="0">
                <a:latin typeface="+mj-lt"/>
              </a:rPr>
              <a:t> </a:t>
            </a:r>
            <a:r>
              <a:rPr lang="en-US" sz="3400" dirty="0" err="1">
                <a:latin typeface="+mj-lt"/>
              </a:rPr>
              <a:t>công</a:t>
            </a:r>
            <a:r>
              <a:rPr lang="en-US" sz="3400" dirty="0">
                <a:latin typeface="+mj-lt"/>
              </a:rPr>
              <a:t> </a:t>
            </a:r>
            <a:r>
              <a:rPr lang="en-US" sz="3400" dirty="0" err="1">
                <a:latin typeface="+mj-lt"/>
              </a:rPr>
              <a:t>nghệ</a:t>
            </a:r>
            <a:endParaRPr lang="en-US" sz="3400" dirty="0">
              <a:latin typeface="+mj-lt"/>
            </a:endParaRPr>
          </a:p>
        </p:txBody>
      </p:sp>
      <p:sp>
        <p:nvSpPr>
          <p:cNvPr id="3" name="Text Placeholder 2"/>
          <p:cNvSpPr>
            <a:spLocks noGrp="1"/>
          </p:cNvSpPr>
          <p:nvPr>
            <p:ph type="body" idx="4294967295"/>
          </p:nvPr>
        </p:nvSpPr>
        <p:spPr>
          <a:xfrm>
            <a:off x="328448" y="838200"/>
            <a:ext cx="6148552" cy="3909745"/>
          </a:xfrm>
        </p:spPr>
        <p:txBody>
          <a:bodyPr/>
          <a:lstStyle/>
          <a:p>
            <a:pPr>
              <a:lnSpc>
                <a:spcPct val="200000"/>
              </a:lnSpc>
              <a:buNone/>
            </a:pPr>
            <a:r>
              <a:rPr lang="en-US" sz="1800" dirty="0" smtClean="0">
                <a:latin typeface="+mn-lt"/>
              </a:rPr>
              <a:t>	Server side : </a:t>
            </a:r>
            <a:r>
              <a:rPr lang="en-US" sz="1800" dirty="0" err="1" smtClean="0">
                <a:latin typeface="+mn-lt"/>
              </a:rPr>
              <a:t>Nodejs</a:t>
            </a:r>
            <a:r>
              <a:rPr lang="en-US" sz="1800" dirty="0" smtClean="0">
                <a:latin typeface="+mn-lt"/>
              </a:rPr>
              <a:t> – Sails</a:t>
            </a:r>
          </a:p>
          <a:p>
            <a:pPr marL="285750" indent="-285750">
              <a:lnSpc>
                <a:spcPct val="200000"/>
              </a:lnSpc>
              <a:buFont typeface="Wingdings" panose="05000000000000000000" pitchFamily="2" charset="2"/>
              <a:buChar char="Ø"/>
            </a:pPr>
            <a:r>
              <a:rPr lang="en-US" sz="1400" dirty="0" err="1" smtClean="0">
                <a:latin typeface="+mn-lt"/>
              </a:rPr>
              <a:t>Sử</a:t>
            </a:r>
            <a:r>
              <a:rPr lang="en-US" sz="1400" dirty="0" smtClean="0">
                <a:latin typeface="+mn-lt"/>
              </a:rPr>
              <a:t> </a:t>
            </a:r>
            <a:r>
              <a:rPr lang="en-US" sz="1400" dirty="0" err="1" smtClean="0">
                <a:latin typeface="+mn-lt"/>
              </a:rPr>
              <a:t>dụng</a:t>
            </a:r>
            <a:r>
              <a:rPr lang="en-US" sz="1400" dirty="0" smtClean="0">
                <a:latin typeface="+mn-lt"/>
              </a:rPr>
              <a:t> Single-thread </a:t>
            </a:r>
            <a:r>
              <a:rPr lang="en-US" sz="1400" dirty="0" err="1" smtClean="0">
                <a:latin typeface="+mn-lt"/>
              </a:rPr>
              <a:t>và</a:t>
            </a:r>
            <a:r>
              <a:rPr lang="en-US" sz="1400" dirty="0" smtClean="0">
                <a:latin typeface="+mn-lt"/>
              </a:rPr>
              <a:t> event loop (</a:t>
            </a:r>
            <a:r>
              <a:rPr lang="en-US" sz="1400" dirty="0" err="1" smtClean="0">
                <a:latin typeface="+mn-lt"/>
              </a:rPr>
              <a:t>async</a:t>
            </a:r>
            <a:r>
              <a:rPr lang="en-US" sz="1400" dirty="0">
                <a:latin typeface="+mn-lt"/>
              </a:rPr>
              <a:t> </a:t>
            </a:r>
            <a:r>
              <a:rPr lang="en-US" sz="1400" dirty="0" err="1" smtClean="0">
                <a:latin typeface="+mn-lt"/>
              </a:rPr>
              <a:t>chronous</a:t>
            </a:r>
            <a:r>
              <a:rPr lang="en-US" sz="1400" dirty="0" smtClean="0">
                <a:latin typeface="+mn-lt"/>
              </a:rPr>
              <a:t> I/O)</a:t>
            </a:r>
          </a:p>
          <a:p>
            <a:pPr marL="285750" indent="-285750">
              <a:lnSpc>
                <a:spcPct val="200000"/>
              </a:lnSpc>
              <a:buFont typeface="Wingdings" panose="05000000000000000000" pitchFamily="2" charset="2"/>
              <a:buChar char="Ø"/>
            </a:pPr>
            <a:r>
              <a:rPr lang="en-US" sz="1400" dirty="0" err="1" smtClean="0">
                <a:latin typeface="+mn-lt"/>
              </a:rPr>
              <a:t>Tận</a:t>
            </a:r>
            <a:r>
              <a:rPr lang="en-US" sz="1400" dirty="0" smtClean="0">
                <a:latin typeface="+mn-lt"/>
              </a:rPr>
              <a:t> </a:t>
            </a:r>
            <a:r>
              <a:rPr lang="en-US" sz="1400" dirty="0" err="1" smtClean="0">
                <a:latin typeface="+mn-lt"/>
              </a:rPr>
              <a:t>dụng</a:t>
            </a:r>
            <a:r>
              <a:rPr lang="en-US" sz="1400" dirty="0" smtClean="0">
                <a:latin typeface="+mn-lt"/>
              </a:rPr>
              <a:t> </a:t>
            </a:r>
            <a:r>
              <a:rPr lang="en-US" sz="1400" dirty="0" err="1" smtClean="0">
                <a:latin typeface="+mn-lt"/>
              </a:rPr>
              <a:t>tối</a:t>
            </a:r>
            <a:r>
              <a:rPr lang="en-US" sz="1400" dirty="0" smtClean="0">
                <a:latin typeface="+mn-lt"/>
              </a:rPr>
              <a:t> </a:t>
            </a:r>
            <a:r>
              <a:rPr lang="en-US" sz="1400" dirty="0" err="1" smtClean="0">
                <a:latin typeface="+mn-lt"/>
              </a:rPr>
              <a:t>đá</a:t>
            </a:r>
            <a:r>
              <a:rPr lang="en-US" sz="1400" dirty="0" smtClean="0">
                <a:latin typeface="+mn-lt"/>
              </a:rPr>
              <a:t> resource </a:t>
            </a:r>
            <a:r>
              <a:rPr lang="en-US" sz="1400" dirty="0" err="1" smtClean="0">
                <a:latin typeface="+mn-lt"/>
              </a:rPr>
              <a:t>tránh</a:t>
            </a:r>
            <a:r>
              <a:rPr lang="en-US" sz="1400" dirty="0" smtClean="0">
                <a:latin typeface="+mn-lt"/>
              </a:rPr>
              <a:t> </a:t>
            </a:r>
            <a:r>
              <a:rPr lang="en-US" sz="1400" dirty="0" err="1" smtClean="0">
                <a:latin typeface="+mn-lt"/>
              </a:rPr>
              <a:t>trường</a:t>
            </a:r>
            <a:r>
              <a:rPr lang="en-US" sz="1400" dirty="0" smtClean="0">
                <a:latin typeface="+mn-lt"/>
              </a:rPr>
              <a:t> </a:t>
            </a:r>
            <a:r>
              <a:rPr lang="en-US" sz="1400" dirty="0" err="1" smtClean="0">
                <a:latin typeface="+mn-lt"/>
              </a:rPr>
              <a:t>hợp</a:t>
            </a:r>
            <a:r>
              <a:rPr lang="en-US" sz="1400" dirty="0" smtClean="0">
                <a:latin typeface="+mn-lt"/>
              </a:rPr>
              <a:t> </a:t>
            </a:r>
            <a:r>
              <a:rPr lang="en-US" sz="1400" dirty="0" err="1" smtClean="0">
                <a:latin typeface="+mn-lt"/>
              </a:rPr>
              <a:t>chờ</a:t>
            </a:r>
            <a:r>
              <a:rPr lang="en-US" sz="1400" dirty="0" smtClean="0">
                <a:latin typeface="+mn-lt"/>
              </a:rPr>
              <a:t> </a:t>
            </a:r>
            <a:r>
              <a:rPr lang="en-US" sz="1400" dirty="0" err="1" smtClean="0">
                <a:latin typeface="+mn-lt"/>
              </a:rPr>
              <a:t>đợi</a:t>
            </a:r>
            <a:r>
              <a:rPr lang="en-US" sz="1400" dirty="0" smtClean="0">
                <a:latin typeface="+mn-lt"/>
              </a:rPr>
              <a:t> </a:t>
            </a:r>
            <a:r>
              <a:rPr lang="en-US" sz="1400" dirty="0" err="1" smtClean="0">
                <a:latin typeface="+mn-lt"/>
              </a:rPr>
              <a:t>tác</a:t>
            </a:r>
            <a:r>
              <a:rPr lang="en-US" sz="1400" dirty="0" smtClean="0">
                <a:latin typeface="+mn-lt"/>
              </a:rPr>
              <a:t> </a:t>
            </a:r>
            <a:r>
              <a:rPr lang="en-US" sz="1400" dirty="0" err="1" smtClean="0">
                <a:latin typeface="+mn-lt"/>
              </a:rPr>
              <a:t>vụ</a:t>
            </a:r>
            <a:r>
              <a:rPr lang="en-US" sz="1400" dirty="0" smtClean="0">
                <a:latin typeface="+mn-lt"/>
              </a:rPr>
              <a:t> </a:t>
            </a:r>
          </a:p>
          <a:p>
            <a:pPr marL="285750" indent="-285750">
              <a:lnSpc>
                <a:spcPct val="200000"/>
              </a:lnSpc>
              <a:buFont typeface="Wingdings" panose="05000000000000000000" pitchFamily="2" charset="2"/>
              <a:buChar char="Ø"/>
            </a:pPr>
            <a:r>
              <a:rPr lang="en-US" sz="1400" dirty="0" err="1" smtClean="0">
                <a:latin typeface="+mn-lt"/>
              </a:rPr>
              <a:t>Khả</a:t>
            </a:r>
            <a:r>
              <a:rPr lang="en-US" sz="1400" dirty="0" smtClean="0">
                <a:latin typeface="+mn-lt"/>
              </a:rPr>
              <a:t> </a:t>
            </a:r>
            <a:r>
              <a:rPr lang="en-US" sz="1400" dirty="0" err="1" smtClean="0">
                <a:latin typeface="+mn-lt"/>
              </a:rPr>
              <a:t>năng</a:t>
            </a:r>
            <a:r>
              <a:rPr lang="en-US" sz="1400" dirty="0" smtClean="0">
                <a:latin typeface="+mn-lt"/>
              </a:rPr>
              <a:t> </a:t>
            </a:r>
            <a:r>
              <a:rPr lang="en-US" sz="1400" dirty="0" err="1" smtClean="0">
                <a:latin typeface="+mn-lt"/>
              </a:rPr>
              <a:t>xử</a:t>
            </a:r>
            <a:r>
              <a:rPr lang="en-US" sz="1400" dirty="0" smtClean="0">
                <a:latin typeface="+mn-lt"/>
              </a:rPr>
              <a:t> </a:t>
            </a:r>
            <a:r>
              <a:rPr lang="en-US" sz="1400" dirty="0" err="1" smtClean="0">
                <a:latin typeface="+mn-lt"/>
              </a:rPr>
              <a:t>lý</a:t>
            </a:r>
            <a:r>
              <a:rPr lang="en-US" sz="1400" dirty="0" smtClean="0">
                <a:latin typeface="+mn-lt"/>
              </a:rPr>
              <a:t> </a:t>
            </a:r>
            <a:r>
              <a:rPr lang="en-US" sz="1400" dirty="0" err="1" smtClean="0">
                <a:latin typeface="+mn-lt"/>
              </a:rPr>
              <a:t>nhiều</a:t>
            </a:r>
            <a:r>
              <a:rPr lang="en-US" sz="1400" dirty="0" smtClean="0">
                <a:latin typeface="+mn-lt"/>
              </a:rPr>
              <a:t> request, single page app</a:t>
            </a:r>
          </a:p>
          <a:p>
            <a:pPr marL="285750" indent="-285750">
              <a:lnSpc>
                <a:spcPct val="200000"/>
              </a:lnSpc>
              <a:buFont typeface="Wingdings" panose="05000000000000000000" pitchFamily="2" charset="2"/>
              <a:buChar char="Ø"/>
            </a:pPr>
            <a:r>
              <a:rPr lang="en-US" sz="1400" dirty="0" err="1" smtClean="0">
                <a:latin typeface="+mn-lt"/>
              </a:rPr>
              <a:t>Hỗ</a:t>
            </a:r>
            <a:r>
              <a:rPr lang="en-US" sz="1400" dirty="0" smtClean="0">
                <a:latin typeface="+mn-lt"/>
              </a:rPr>
              <a:t> </a:t>
            </a:r>
            <a:r>
              <a:rPr lang="en-US" sz="1400" dirty="0" err="1" smtClean="0">
                <a:latin typeface="+mn-lt"/>
              </a:rPr>
              <a:t>trợ</a:t>
            </a:r>
            <a:r>
              <a:rPr lang="en-US" sz="1400" dirty="0" smtClean="0">
                <a:latin typeface="+mn-lt"/>
              </a:rPr>
              <a:t> </a:t>
            </a:r>
            <a:r>
              <a:rPr lang="en-US" sz="1400" dirty="0" err="1" smtClean="0">
                <a:latin typeface="+mn-lt"/>
              </a:rPr>
              <a:t>tốt</a:t>
            </a:r>
            <a:r>
              <a:rPr lang="en-US" sz="1400" dirty="0" smtClean="0">
                <a:latin typeface="+mn-lt"/>
              </a:rPr>
              <a:t> </a:t>
            </a:r>
            <a:r>
              <a:rPr lang="en-US" sz="1400" dirty="0" err="1" smtClean="0">
                <a:latin typeface="+mn-lt"/>
              </a:rPr>
              <a:t>realtime</a:t>
            </a:r>
            <a:r>
              <a:rPr lang="en-US" sz="1400" dirty="0" smtClean="0">
                <a:latin typeface="+mn-lt"/>
              </a:rPr>
              <a:t>, Rest API, ORM waterline</a:t>
            </a:r>
          </a:p>
          <a:p>
            <a:pPr marL="285750" indent="-285750">
              <a:lnSpc>
                <a:spcPct val="200000"/>
              </a:lnSpc>
              <a:buFont typeface="Wingdings" panose="05000000000000000000" pitchFamily="2" charset="2"/>
              <a:buChar char="Ø"/>
            </a:pPr>
            <a:r>
              <a:rPr lang="en-US" sz="1400" dirty="0" err="1" smtClean="0">
                <a:latin typeface="+mn-lt"/>
              </a:rPr>
              <a:t>Mô</a:t>
            </a:r>
            <a:r>
              <a:rPr lang="en-US" sz="1400" dirty="0" smtClean="0">
                <a:latin typeface="+mn-lt"/>
              </a:rPr>
              <a:t> </a:t>
            </a:r>
            <a:r>
              <a:rPr lang="en-US" sz="1400" dirty="0" err="1" smtClean="0">
                <a:latin typeface="+mn-lt"/>
              </a:rPr>
              <a:t>hình</a:t>
            </a:r>
            <a:r>
              <a:rPr lang="en-US" sz="1400" dirty="0" smtClean="0">
                <a:latin typeface="+mn-lt"/>
              </a:rPr>
              <a:t> MVC </a:t>
            </a:r>
            <a:r>
              <a:rPr lang="en-US" sz="1400" dirty="0" err="1" smtClean="0">
                <a:latin typeface="+mn-lt"/>
              </a:rPr>
              <a:t>thuận</a:t>
            </a:r>
            <a:r>
              <a:rPr lang="en-US" sz="1400" dirty="0" smtClean="0">
                <a:latin typeface="+mn-lt"/>
              </a:rPr>
              <a:t> </a:t>
            </a:r>
            <a:r>
              <a:rPr lang="en-US" sz="1400" dirty="0" err="1" smtClean="0">
                <a:latin typeface="+mn-lt"/>
              </a:rPr>
              <a:t>tiện</a:t>
            </a:r>
            <a:r>
              <a:rPr lang="en-US" sz="1400" dirty="0" smtClean="0">
                <a:latin typeface="+mn-lt"/>
              </a:rPr>
              <a:t>, </a:t>
            </a:r>
            <a:r>
              <a:rPr lang="en-US" sz="1400" dirty="0" err="1" smtClean="0">
                <a:latin typeface="+mn-lt"/>
              </a:rPr>
              <a:t>quản</a:t>
            </a:r>
            <a:r>
              <a:rPr lang="en-US" sz="1400" dirty="0" smtClean="0">
                <a:latin typeface="+mn-lt"/>
              </a:rPr>
              <a:t> </a:t>
            </a:r>
            <a:r>
              <a:rPr lang="en-US" sz="1400" dirty="0" err="1" smtClean="0">
                <a:latin typeface="+mn-lt"/>
              </a:rPr>
              <a:t>lý</a:t>
            </a:r>
            <a:r>
              <a:rPr lang="en-US" sz="1400" dirty="0" smtClean="0">
                <a:latin typeface="+mn-lt"/>
              </a:rPr>
              <a:t> source code </a:t>
            </a:r>
            <a:r>
              <a:rPr lang="en-US" sz="1400" dirty="0" err="1" smtClean="0">
                <a:latin typeface="+mn-lt"/>
              </a:rPr>
              <a:t>tốt</a:t>
            </a:r>
            <a:endParaRPr lang="en-US" sz="1400" dirty="0" smtClean="0">
              <a:latin typeface="+mn-lt"/>
            </a:endParaRPr>
          </a:p>
          <a:p>
            <a:pPr marL="285750" indent="-285750">
              <a:lnSpc>
                <a:spcPct val="200000"/>
              </a:lnSpc>
              <a:buFont typeface="Wingdings" panose="05000000000000000000" pitchFamily="2" charset="2"/>
              <a:buChar char="Ø"/>
            </a:pPr>
            <a:r>
              <a:rPr lang="en-US" sz="1400" dirty="0" err="1" smtClean="0">
                <a:latin typeface="+mn-lt"/>
              </a:rPr>
              <a:t>Hiệu</a:t>
            </a:r>
            <a:r>
              <a:rPr lang="en-US" sz="1400" dirty="0" smtClean="0">
                <a:latin typeface="+mn-lt"/>
              </a:rPr>
              <a:t> </a:t>
            </a:r>
            <a:r>
              <a:rPr lang="en-US" sz="1400" dirty="0" err="1" smtClean="0">
                <a:latin typeface="+mn-lt"/>
              </a:rPr>
              <a:t>năng</a:t>
            </a:r>
            <a:r>
              <a:rPr lang="en-US" sz="1400" dirty="0">
                <a:latin typeface="+mn-lt"/>
              </a:rPr>
              <a:t> </a:t>
            </a:r>
            <a:r>
              <a:rPr lang="en-US" sz="1400" dirty="0" err="1" smtClean="0">
                <a:latin typeface="+mn-lt"/>
              </a:rPr>
              <a:t>cao</a:t>
            </a:r>
            <a:r>
              <a:rPr lang="en-US" sz="1400" dirty="0" smtClean="0">
                <a:latin typeface="+mn-lt"/>
              </a:rPr>
              <a:t>, </a:t>
            </a:r>
            <a:r>
              <a:rPr lang="en-US" sz="1400" dirty="0" err="1" smtClean="0">
                <a:latin typeface="+mn-lt"/>
              </a:rPr>
              <a:t>xử</a:t>
            </a:r>
            <a:r>
              <a:rPr lang="en-US" sz="1400" dirty="0" smtClean="0">
                <a:latin typeface="+mn-lt"/>
              </a:rPr>
              <a:t> </a:t>
            </a:r>
            <a:r>
              <a:rPr lang="en-US" sz="1400" dirty="0" err="1" smtClean="0">
                <a:latin typeface="+mn-lt"/>
              </a:rPr>
              <a:t>lý</a:t>
            </a:r>
            <a:r>
              <a:rPr lang="en-US" sz="1400" dirty="0" smtClean="0">
                <a:latin typeface="+mn-lt"/>
              </a:rPr>
              <a:t> </a:t>
            </a:r>
            <a:r>
              <a:rPr lang="en-US" sz="1400" dirty="0" err="1" smtClean="0">
                <a:latin typeface="+mn-lt"/>
              </a:rPr>
              <a:t>truy</a:t>
            </a:r>
            <a:r>
              <a:rPr lang="en-US" sz="1400" dirty="0" smtClean="0">
                <a:latin typeface="+mn-lt"/>
              </a:rPr>
              <a:t> </a:t>
            </a:r>
            <a:r>
              <a:rPr lang="en-US" sz="1400" dirty="0" err="1" smtClean="0">
                <a:latin typeface="+mn-lt"/>
              </a:rPr>
              <a:t>xuất</a:t>
            </a:r>
            <a:r>
              <a:rPr lang="en-US" sz="1400" dirty="0" smtClean="0">
                <a:latin typeface="+mn-lt"/>
              </a:rPr>
              <a:t> </a:t>
            </a:r>
            <a:r>
              <a:rPr lang="en-US" sz="1400" dirty="0" err="1" smtClean="0">
                <a:latin typeface="+mn-lt"/>
              </a:rPr>
              <a:t>nhanh</a:t>
            </a:r>
            <a:r>
              <a:rPr lang="en-US" sz="1400" dirty="0" smtClean="0">
                <a:latin typeface="+mn-lt"/>
              </a:rPr>
              <a:t> </a:t>
            </a:r>
            <a:endParaRPr lang="en-US" sz="1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066" y="3493559"/>
            <a:ext cx="1622051" cy="1254386"/>
          </a:xfrm>
          <a:prstGeom prst="rect">
            <a:avLst/>
          </a:prstGeom>
        </p:spPr>
      </p:pic>
    </p:spTree>
    <p:extLst>
      <p:ext uri="{BB962C8B-B14F-4D97-AF65-F5344CB8AC3E}">
        <p14:creationId xmlns:p14="http://schemas.microsoft.com/office/powerpoint/2010/main" val="27654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arn(inVertical)">
                                      <p:cBhvr>
                                        <p:cTn id="13" dur="500"/>
                                        <p:tgtEl>
                                          <p:spTgt spid="3">
                                            <p:txEl>
                                              <p:pRg st="1" end="1"/>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arn(inVertical)">
                                      <p:cBhvr>
                                        <p:cTn id="16" dur="500"/>
                                        <p:tgtEl>
                                          <p:spTgt spid="3">
                                            <p:txEl>
                                              <p:pRg st="2" end="2"/>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Vertical)">
                                      <p:cBhvr>
                                        <p:cTn id="25" dur="500"/>
                                        <p:tgtEl>
                                          <p:spTgt spid="3">
                                            <p:txEl>
                                              <p:pRg st="5" end="5"/>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arn(inVertical)">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19050"/>
            <a:ext cx="6140450" cy="857250"/>
          </a:xfrm>
        </p:spPr>
        <p:txBody>
          <a:bodyPr/>
          <a:lstStyle/>
          <a:p>
            <a:pPr algn="ctr"/>
            <a:r>
              <a:rPr lang="en-US" sz="3400" dirty="0">
                <a:latin typeface="+mj-lt"/>
              </a:rPr>
              <a:t>2. </a:t>
            </a:r>
            <a:r>
              <a:rPr lang="en-US" sz="3400" dirty="0" err="1">
                <a:latin typeface="+mj-lt"/>
              </a:rPr>
              <a:t>Lựa</a:t>
            </a:r>
            <a:r>
              <a:rPr lang="en-US" sz="3400" dirty="0">
                <a:latin typeface="+mj-lt"/>
              </a:rPr>
              <a:t> </a:t>
            </a:r>
            <a:r>
              <a:rPr lang="en-US" sz="3400" dirty="0" err="1">
                <a:latin typeface="+mj-lt"/>
              </a:rPr>
              <a:t>chọn</a:t>
            </a:r>
            <a:r>
              <a:rPr lang="en-US" sz="3400" dirty="0">
                <a:latin typeface="+mj-lt"/>
              </a:rPr>
              <a:t> </a:t>
            </a:r>
            <a:r>
              <a:rPr lang="en-US" sz="3400" dirty="0" err="1">
                <a:latin typeface="+mj-lt"/>
              </a:rPr>
              <a:t>công</a:t>
            </a:r>
            <a:r>
              <a:rPr lang="en-US" sz="3400" dirty="0">
                <a:latin typeface="+mj-lt"/>
              </a:rPr>
              <a:t> </a:t>
            </a:r>
            <a:r>
              <a:rPr lang="en-US" sz="3400" dirty="0" err="1">
                <a:latin typeface="+mj-lt"/>
              </a:rPr>
              <a:t>nghệ</a:t>
            </a:r>
            <a:endParaRPr lang="en-US" sz="3400" dirty="0">
              <a:latin typeface="+mj-lt"/>
            </a:endParaRPr>
          </a:p>
        </p:txBody>
      </p:sp>
      <p:sp>
        <p:nvSpPr>
          <p:cNvPr id="3" name="Text Placeholder 2"/>
          <p:cNvSpPr>
            <a:spLocks noGrp="1"/>
          </p:cNvSpPr>
          <p:nvPr>
            <p:ph type="body" idx="4294967295"/>
          </p:nvPr>
        </p:nvSpPr>
        <p:spPr>
          <a:xfrm>
            <a:off x="328448" y="871805"/>
            <a:ext cx="5615152" cy="3909745"/>
          </a:xfrm>
        </p:spPr>
        <p:txBody>
          <a:bodyPr/>
          <a:lstStyle/>
          <a:p>
            <a:pPr algn="ctr">
              <a:lnSpc>
                <a:spcPct val="200000"/>
              </a:lnSpc>
              <a:buNone/>
            </a:pPr>
            <a:r>
              <a:rPr lang="en-US" sz="1800" dirty="0" smtClean="0">
                <a:latin typeface="+mn-lt"/>
              </a:rPr>
              <a:t>Database : MongoDB</a:t>
            </a:r>
          </a:p>
          <a:p>
            <a:pPr marL="285750" indent="-285750">
              <a:lnSpc>
                <a:spcPct val="200000"/>
              </a:lnSpc>
              <a:buFont typeface="Wingdings" panose="05000000000000000000" pitchFamily="2" charset="2"/>
              <a:buChar char="Ø"/>
            </a:pPr>
            <a:r>
              <a:rPr lang="en-US" sz="1400" dirty="0" err="1" smtClean="0">
                <a:latin typeface="+mn-lt"/>
              </a:rPr>
              <a:t>Hệ</a:t>
            </a:r>
            <a:r>
              <a:rPr lang="en-US" sz="1400" dirty="0" smtClean="0">
                <a:latin typeface="+mn-lt"/>
              </a:rPr>
              <a:t> </a:t>
            </a:r>
            <a:r>
              <a:rPr lang="en-US" sz="1400" dirty="0" err="1" smtClean="0">
                <a:latin typeface="+mn-lt"/>
              </a:rPr>
              <a:t>quản</a:t>
            </a:r>
            <a:r>
              <a:rPr lang="en-US" sz="1400" dirty="0" smtClean="0">
                <a:latin typeface="+mn-lt"/>
              </a:rPr>
              <a:t> </a:t>
            </a:r>
            <a:r>
              <a:rPr lang="en-US" sz="1400" dirty="0" err="1" smtClean="0">
                <a:latin typeface="+mn-lt"/>
              </a:rPr>
              <a:t>trị</a:t>
            </a:r>
            <a:r>
              <a:rPr lang="en-US" sz="1400" dirty="0" smtClean="0">
                <a:latin typeface="+mn-lt"/>
              </a:rPr>
              <a:t> </a:t>
            </a:r>
            <a:r>
              <a:rPr lang="en-US" sz="1400" dirty="0" err="1" smtClean="0">
                <a:latin typeface="+mn-lt"/>
              </a:rPr>
              <a:t>cơ</a:t>
            </a:r>
            <a:r>
              <a:rPr lang="en-US" sz="1400" dirty="0" smtClean="0">
                <a:latin typeface="+mn-lt"/>
              </a:rPr>
              <a:t> </a:t>
            </a:r>
            <a:r>
              <a:rPr lang="en-US" sz="1400" dirty="0" err="1" smtClean="0">
                <a:latin typeface="+mn-lt"/>
              </a:rPr>
              <a:t>sở</a:t>
            </a:r>
            <a:r>
              <a:rPr lang="en-US" sz="1400" dirty="0" smtClean="0">
                <a:latin typeface="+mn-lt"/>
              </a:rPr>
              <a:t> </a:t>
            </a:r>
            <a:r>
              <a:rPr lang="en-US" sz="1400" dirty="0" err="1" smtClean="0">
                <a:latin typeface="+mn-lt"/>
              </a:rPr>
              <a:t>dữ</a:t>
            </a:r>
            <a:r>
              <a:rPr lang="en-US" sz="1400" dirty="0" smtClean="0">
                <a:latin typeface="+mn-lt"/>
              </a:rPr>
              <a:t> </a:t>
            </a:r>
            <a:r>
              <a:rPr lang="en-US" sz="1400" dirty="0" err="1" smtClean="0">
                <a:latin typeface="+mn-lt"/>
              </a:rPr>
              <a:t>liệu</a:t>
            </a:r>
            <a:r>
              <a:rPr lang="en-US" sz="1400" dirty="0" smtClean="0">
                <a:latin typeface="+mn-lt"/>
              </a:rPr>
              <a:t> NoSQL, </a:t>
            </a:r>
            <a:r>
              <a:rPr lang="en-US" sz="1400" dirty="0" err="1" smtClean="0">
                <a:latin typeface="+mn-lt"/>
              </a:rPr>
              <a:t>thiết</a:t>
            </a:r>
            <a:r>
              <a:rPr lang="en-US" sz="1400" dirty="0" smtClean="0">
                <a:latin typeface="+mn-lt"/>
              </a:rPr>
              <a:t> </a:t>
            </a:r>
            <a:r>
              <a:rPr lang="en-US" sz="1400" dirty="0" err="1" smtClean="0">
                <a:latin typeface="+mn-lt"/>
              </a:rPr>
              <a:t>kế</a:t>
            </a:r>
            <a:r>
              <a:rPr lang="en-US" sz="1400" dirty="0" smtClean="0">
                <a:latin typeface="+mn-lt"/>
              </a:rPr>
              <a:t> </a:t>
            </a:r>
            <a:r>
              <a:rPr lang="en-US" sz="1400" dirty="0" err="1" smtClean="0">
                <a:latin typeface="+mn-lt"/>
              </a:rPr>
              <a:t>kiểu</a:t>
            </a:r>
            <a:r>
              <a:rPr lang="en-US" sz="1400" dirty="0" smtClean="0">
                <a:latin typeface="+mn-lt"/>
              </a:rPr>
              <a:t> </a:t>
            </a:r>
            <a:r>
              <a:rPr lang="en-US" sz="1400" dirty="0" err="1" smtClean="0">
                <a:latin typeface="+mn-lt"/>
              </a:rPr>
              <a:t>hướng</a:t>
            </a:r>
            <a:r>
              <a:rPr lang="en-US" sz="1400" dirty="0" smtClean="0">
                <a:latin typeface="+mn-lt"/>
              </a:rPr>
              <a:t> </a:t>
            </a:r>
            <a:r>
              <a:rPr lang="en-US" sz="1400" dirty="0" err="1" smtClean="0">
                <a:latin typeface="+mn-lt"/>
              </a:rPr>
              <a:t>đối</a:t>
            </a:r>
            <a:r>
              <a:rPr lang="en-US" sz="1400" dirty="0" smtClean="0">
                <a:latin typeface="+mn-lt"/>
              </a:rPr>
              <a:t> </a:t>
            </a:r>
            <a:r>
              <a:rPr lang="en-US" sz="1400" dirty="0" err="1" smtClean="0">
                <a:latin typeface="+mn-lt"/>
              </a:rPr>
              <a:t>tượng</a:t>
            </a:r>
            <a:endParaRPr lang="en-US" sz="1400" dirty="0" smtClean="0">
              <a:latin typeface="+mn-lt"/>
            </a:endParaRPr>
          </a:p>
          <a:p>
            <a:pPr marL="285750" indent="-285750">
              <a:lnSpc>
                <a:spcPct val="200000"/>
              </a:lnSpc>
              <a:buFont typeface="Wingdings" panose="05000000000000000000" pitchFamily="2" charset="2"/>
              <a:buChar char="Ø"/>
            </a:pPr>
            <a:r>
              <a:rPr lang="en-US" sz="1400" dirty="0" err="1" smtClean="0">
                <a:latin typeface="+mn-lt"/>
              </a:rPr>
              <a:t>Cấu</a:t>
            </a:r>
            <a:r>
              <a:rPr lang="en-US" sz="1400" dirty="0" smtClean="0">
                <a:latin typeface="+mn-lt"/>
              </a:rPr>
              <a:t> </a:t>
            </a:r>
            <a:r>
              <a:rPr lang="en-US" sz="1400" dirty="0" err="1" smtClean="0">
                <a:latin typeface="+mn-lt"/>
              </a:rPr>
              <a:t>trúc</a:t>
            </a:r>
            <a:r>
              <a:rPr lang="en-US" sz="1400" dirty="0">
                <a:latin typeface="+mn-lt"/>
              </a:rPr>
              <a:t> </a:t>
            </a:r>
            <a:r>
              <a:rPr lang="en-US" sz="1400" dirty="0" smtClean="0">
                <a:latin typeface="+mn-lt"/>
              </a:rPr>
              <a:t>Collection </a:t>
            </a:r>
            <a:r>
              <a:rPr lang="en-US" sz="1400" dirty="0" err="1" smtClean="0">
                <a:latin typeface="+mn-lt"/>
              </a:rPr>
              <a:t>linh</a:t>
            </a:r>
            <a:r>
              <a:rPr lang="en-US" sz="1400" dirty="0" smtClean="0">
                <a:latin typeface="+mn-lt"/>
              </a:rPr>
              <a:t> </a:t>
            </a:r>
            <a:r>
              <a:rPr lang="en-US" sz="1400" dirty="0" err="1" smtClean="0">
                <a:latin typeface="+mn-lt"/>
              </a:rPr>
              <a:t>hoạt</a:t>
            </a:r>
            <a:r>
              <a:rPr lang="en-US" sz="1400" dirty="0" smtClean="0">
                <a:latin typeface="+mn-lt"/>
              </a:rPr>
              <a:t>, </a:t>
            </a:r>
            <a:r>
              <a:rPr lang="en-US" sz="1400" dirty="0" err="1" smtClean="0">
                <a:latin typeface="+mn-lt"/>
              </a:rPr>
              <a:t>dễ</a:t>
            </a:r>
            <a:r>
              <a:rPr lang="en-US" sz="1400" dirty="0" smtClean="0">
                <a:latin typeface="+mn-lt"/>
              </a:rPr>
              <a:t> </a:t>
            </a:r>
            <a:r>
              <a:rPr lang="en-US" sz="1400" dirty="0" err="1" smtClean="0">
                <a:latin typeface="+mn-lt"/>
              </a:rPr>
              <a:t>dàng</a:t>
            </a:r>
            <a:r>
              <a:rPr lang="en-US" sz="1400" dirty="0" smtClean="0">
                <a:latin typeface="+mn-lt"/>
              </a:rPr>
              <a:t> </a:t>
            </a:r>
            <a:r>
              <a:rPr lang="en-US" sz="1400" dirty="0" err="1" smtClean="0">
                <a:latin typeface="+mn-lt"/>
              </a:rPr>
              <a:t>mở</a:t>
            </a:r>
            <a:r>
              <a:rPr lang="en-US" sz="1400" dirty="0" smtClean="0">
                <a:latin typeface="+mn-lt"/>
              </a:rPr>
              <a:t> </a:t>
            </a:r>
            <a:r>
              <a:rPr lang="en-US" sz="1400" dirty="0" err="1" smtClean="0">
                <a:latin typeface="+mn-lt"/>
              </a:rPr>
              <a:t>rộng</a:t>
            </a:r>
            <a:endParaRPr lang="en-US" sz="1400" dirty="0">
              <a:latin typeface="+mn-lt"/>
            </a:endParaRPr>
          </a:p>
          <a:p>
            <a:pPr marL="285750" indent="-285750">
              <a:lnSpc>
                <a:spcPct val="200000"/>
              </a:lnSpc>
              <a:buFont typeface="Wingdings" panose="05000000000000000000" pitchFamily="2" charset="2"/>
              <a:buChar char="Ø"/>
            </a:pPr>
            <a:r>
              <a:rPr lang="en-US" sz="1400" dirty="0" err="1" smtClean="0">
                <a:latin typeface="+mn-lt"/>
              </a:rPr>
              <a:t>Không</a:t>
            </a:r>
            <a:r>
              <a:rPr lang="en-US" sz="1400" dirty="0" smtClean="0">
                <a:latin typeface="+mn-lt"/>
              </a:rPr>
              <a:t> </a:t>
            </a:r>
            <a:r>
              <a:rPr lang="en-US" sz="1400" dirty="0" err="1" smtClean="0">
                <a:latin typeface="+mn-lt"/>
              </a:rPr>
              <a:t>ràng</a:t>
            </a:r>
            <a:r>
              <a:rPr lang="en-US" sz="1400" dirty="0" smtClean="0">
                <a:latin typeface="+mn-lt"/>
              </a:rPr>
              <a:t> </a:t>
            </a:r>
            <a:r>
              <a:rPr lang="en-US" sz="1400" dirty="0" err="1" smtClean="0">
                <a:latin typeface="+mn-lt"/>
              </a:rPr>
              <a:t>buộc</a:t>
            </a:r>
            <a:r>
              <a:rPr lang="en-US" sz="1400" dirty="0" smtClean="0">
                <a:latin typeface="+mn-lt"/>
              </a:rPr>
              <a:t>, </a:t>
            </a:r>
            <a:r>
              <a:rPr lang="en-US" sz="1400" dirty="0" err="1" smtClean="0">
                <a:latin typeface="+mn-lt"/>
              </a:rPr>
              <a:t>tốc</a:t>
            </a:r>
            <a:r>
              <a:rPr lang="en-US" sz="1400" dirty="0" smtClean="0">
                <a:latin typeface="+mn-lt"/>
              </a:rPr>
              <a:t> </a:t>
            </a:r>
            <a:r>
              <a:rPr lang="en-US" sz="1400" dirty="0" err="1" smtClean="0">
                <a:latin typeface="+mn-lt"/>
              </a:rPr>
              <a:t>độ</a:t>
            </a:r>
            <a:r>
              <a:rPr lang="en-US" sz="1400" dirty="0" smtClean="0">
                <a:latin typeface="+mn-lt"/>
              </a:rPr>
              <a:t> </a:t>
            </a:r>
            <a:r>
              <a:rPr lang="en-US" sz="1400" dirty="0" err="1" smtClean="0">
                <a:latin typeface="+mn-lt"/>
              </a:rPr>
              <a:t>truy</a:t>
            </a:r>
            <a:r>
              <a:rPr lang="en-US" sz="1400" dirty="0" smtClean="0">
                <a:latin typeface="+mn-lt"/>
              </a:rPr>
              <a:t> </a:t>
            </a:r>
            <a:r>
              <a:rPr lang="en-US" sz="1400" dirty="0" err="1" smtClean="0">
                <a:latin typeface="+mn-lt"/>
              </a:rPr>
              <a:t>vấn</a:t>
            </a:r>
            <a:r>
              <a:rPr lang="en-US" sz="1400" dirty="0">
                <a:latin typeface="+mn-lt"/>
              </a:rPr>
              <a:t> </a:t>
            </a:r>
            <a:r>
              <a:rPr lang="en-US" sz="1400" dirty="0" err="1" smtClean="0">
                <a:latin typeface="+mn-lt"/>
              </a:rPr>
              <a:t>cực</a:t>
            </a:r>
            <a:r>
              <a:rPr lang="en-US" sz="1400" dirty="0" smtClean="0">
                <a:latin typeface="+mn-lt"/>
              </a:rPr>
              <a:t> </a:t>
            </a:r>
            <a:r>
              <a:rPr lang="en-US" sz="1400" dirty="0" err="1" smtClean="0">
                <a:latin typeface="+mn-lt"/>
              </a:rPr>
              <a:t>nhanh</a:t>
            </a:r>
            <a:endParaRPr lang="en-US" sz="1400" dirty="0" smtClean="0">
              <a:latin typeface="+mn-lt"/>
            </a:endParaRPr>
          </a:p>
          <a:p>
            <a:pPr marL="285750" indent="-285750">
              <a:lnSpc>
                <a:spcPct val="200000"/>
              </a:lnSpc>
              <a:buFont typeface="Wingdings" panose="05000000000000000000" pitchFamily="2" charset="2"/>
              <a:buChar char="Ø"/>
            </a:pPr>
            <a:r>
              <a:rPr lang="en-US" sz="1400" dirty="0" err="1" smtClean="0">
                <a:latin typeface="+mn-lt"/>
              </a:rPr>
              <a:t>Khi</a:t>
            </a:r>
            <a:r>
              <a:rPr lang="en-US" sz="1400" dirty="0" smtClean="0">
                <a:latin typeface="+mn-lt"/>
              </a:rPr>
              <a:t> </a:t>
            </a:r>
            <a:r>
              <a:rPr lang="en-US" sz="1400" dirty="0" err="1" smtClean="0">
                <a:latin typeface="+mn-lt"/>
              </a:rPr>
              <a:t>có</a:t>
            </a:r>
            <a:r>
              <a:rPr lang="en-US" sz="1400" dirty="0" smtClean="0">
                <a:latin typeface="+mn-lt"/>
              </a:rPr>
              <a:t> </a:t>
            </a:r>
            <a:r>
              <a:rPr lang="en-US" sz="1400" dirty="0" err="1" smtClean="0">
                <a:latin typeface="+mn-lt"/>
              </a:rPr>
              <a:t>truy</a:t>
            </a:r>
            <a:r>
              <a:rPr lang="en-US" sz="1400" dirty="0" smtClean="0">
                <a:latin typeface="+mn-lt"/>
              </a:rPr>
              <a:t> </a:t>
            </a:r>
            <a:r>
              <a:rPr lang="en-US" sz="1400" dirty="0" err="1" smtClean="0">
                <a:latin typeface="+mn-lt"/>
              </a:rPr>
              <a:t>vấn</a:t>
            </a:r>
            <a:r>
              <a:rPr lang="en-US" sz="1400" dirty="0" smtClean="0">
                <a:latin typeface="+mn-lt"/>
              </a:rPr>
              <a:t>, </a:t>
            </a:r>
            <a:r>
              <a:rPr lang="en-US" sz="1400" dirty="0" err="1" smtClean="0">
                <a:latin typeface="+mn-lt"/>
              </a:rPr>
              <a:t>dữ</a:t>
            </a:r>
            <a:r>
              <a:rPr lang="en-US" sz="1400" dirty="0" smtClean="0">
                <a:latin typeface="+mn-lt"/>
              </a:rPr>
              <a:t> </a:t>
            </a:r>
            <a:r>
              <a:rPr lang="en-US" sz="1400" dirty="0" err="1" smtClean="0">
                <a:latin typeface="+mn-lt"/>
              </a:rPr>
              <a:t>liệu</a:t>
            </a:r>
            <a:r>
              <a:rPr lang="en-US" sz="1400" dirty="0" smtClean="0">
                <a:latin typeface="+mn-lt"/>
              </a:rPr>
              <a:t> </a:t>
            </a:r>
            <a:r>
              <a:rPr lang="en-US" sz="1400" dirty="0" err="1" smtClean="0">
                <a:latin typeface="+mn-lt"/>
              </a:rPr>
              <a:t>được</a:t>
            </a:r>
            <a:r>
              <a:rPr lang="en-US" sz="1400" dirty="0" smtClean="0">
                <a:latin typeface="+mn-lt"/>
              </a:rPr>
              <a:t> cache </a:t>
            </a:r>
            <a:r>
              <a:rPr lang="en-US" sz="1400" dirty="0" err="1" smtClean="0">
                <a:latin typeface="+mn-lt"/>
              </a:rPr>
              <a:t>trên</a:t>
            </a:r>
            <a:r>
              <a:rPr lang="en-US" sz="1400" dirty="0" smtClean="0">
                <a:latin typeface="+mn-lt"/>
              </a:rPr>
              <a:t> </a:t>
            </a:r>
            <a:r>
              <a:rPr lang="en-US" sz="1400" dirty="0" err="1" smtClean="0">
                <a:latin typeface="+mn-lt"/>
              </a:rPr>
              <a:t>bộ</a:t>
            </a:r>
            <a:r>
              <a:rPr lang="en-US" sz="1400" dirty="0" smtClean="0">
                <a:latin typeface="+mn-lt"/>
              </a:rPr>
              <a:t> </a:t>
            </a:r>
            <a:r>
              <a:rPr lang="en-US" sz="1400" dirty="0" err="1" smtClean="0">
                <a:latin typeface="+mn-lt"/>
              </a:rPr>
              <a:t>nhớ</a:t>
            </a:r>
            <a:r>
              <a:rPr lang="en-US" sz="1400" dirty="0" smtClean="0">
                <a:latin typeface="+mn-lt"/>
              </a:rPr>
              <a:t> RAM</a:t>
            </a:r>
          </a:p>
          <a:p>
            <a:pPr marL="285750" indent="-285750">
              <a:lnSpc>
                <a:spcPct val="200000"/>
              </a:lnSpc>
              <a:buFont typeface="Wingdings" panose="05000000000000000000" pitchFamily="2" charset="2"/>
              <a:buChar char="Ø"/>
            </a:pPr>
            <a:r>
              <a:rPr lang="en-US" sz="1400" dirty="0" err="1" smtClean="0">
                <a:latin typeface="+mn-lt"/>
              </a:rPr>
              <a:t>Phù</a:t>
            </a:r>
            <a:r>
              <a:rPr lang="en-US" sz="1400" dirty="0" smtClean="0">
                <a:latin typeface="+mn-lt"/>
              </a:rPr>
              <a:t> </a:t>
            </a:r>
            <a:r>
              <a:rPr lang="en-US" sz="1400" dirty="0" err="1" smtClean="0">
                <a:latin typeface="+mn-lt"/>
              </a:rPr>
              <a:t>hợp</a:t>
            </a:r>
            <a:r>
              <a:rPr lang="en-US" sz="1400" dirty="0" smtClean="0">
                <a:latin typeface="+mn-lt"/>
              </a:rPr>
              <a:t> </a:t>
            </a:r>
            <a:r>
              <a:rPr lang="en-US" sz="1400" dirty="0" err="1" smtClean="0">
                <a:latin typeface="+mn-lt"/>
              </a:rPr>
              <a:t>với</a:t>
            </a:r>
            <a:r>
              <a:rPr lang="en-US" sz="1400" dirty="0" smtClean="0">
                <a:latin typeface="+mn-lt"/>
              </a:rPr>
              <a:t> </a:t>
            </a:r>
            <a:r>
              <a:rPr lang="en-US" sz="1400" dirty="0" err="1" smtClean="0">
                <a:latin typeface="+mn-lt"/>
              </a:rPr>
              <a:t>các</a:t>
            </a:r>
            <a:r>
              <a:rPr lang="en-US" sz="1400" dirty="0" smtClean="0">
                <a:latin typeface="+mn-lt"/>
              </a:rPr>
              <a:t> </a:t>
            </a:r>
            <a:r>
              <a:rPr lang="en-US" sz="1400" dirty="0" err="1" smtClean="0">
                <a:latin typeface="+mn-lt"/>
              </a:rPr>
              <a:t>ứng</a:t>
            </a:r>
            <a:r>
              <a:rPr lang="en-US" sz="1400" dirty="0" smtClean="0">
                <a:latin typeface="+mn-lt"/>
              </a:rPr>
              <a:t> </a:t>
            </a:r>
            <a:r>
              <a:rPr lang="en-US" sz="1400" dirty="0" err="1" smtClean="0">
                <a:latin typeface="+mn-lt"/>
              </a:rPr>
              <a:t>dụng</a:t>
            </a:r>
            <a:r>
              <a:rPr lang="en-US" sz="1400" dirty="0" smtClean="0">
                <a:latin typeface="+mn-lt"/>
              </a:rPr>
              <a:t> </a:t>
            </a:r>
            <a:r>
              <a:rPr lang="en-US" sz="1400" dirty="0" err="1" smtClean="0">
                <a:latin typeface="+mn-lt"/>
              </a:rPr>
              <a:t>thời</a:t>
            </a:r>
            <a:r>
              <a:rPr lang="en-US" sz="1400" dirty="0" smtClean="0">
                <a:latin typeface="+mn-lt"/>
              </a:rPr>
              <a:t> </a:t>
            </a:r>
            <a:r>
              <a:rPr lang="en-US" sz="1400" dirty="0" err="1" smtClean="0">
                <a:latin typeface="+mn-lt"/>
              </a:rPr>
              <a:t>gian</a:t>
            </a:r>
            <a:r>
              <a:rPr lang="en-US" sz="1400" dirty="0" smtClean="0">
                <a:latin typeface="+mn-lt"/>
              </a:rPr>
              <a:t> </a:t>
            </a:r>
            <a:r>
              <a:rPr lang="en-US" sz="1400" dirty="0" err="1" smtClean="0">
                <a:latin typeface="+mn-lt"/>
              </a:rPr>
              <a:t>thực</a:t>
            </a:r>
            <a:endParaRPr lang="en-US" sz="1400" dirty="0" smtClean="0">
              <a:latin typeface="+mn-lt"/>
            </a:endParaRPr>
          </a:p>
          <a:p>
            <a:pPr marL="285750" indent="-285750">
              <a:lnSpc>
                <a:spcPct val="200000"/>
              </a:lnSpc>
              <a:buFont typeface="Wingdings" panose="05000000000000000000" pitchFamily="2" charset="2"/>
              <a:buChar char="Ø"/>
            </a:pPr>
            <a:endParaRPr lang="en-US" sz="1400" dirty="0">
              <a:latin typeface="+mn-lt"/>
            </a:endParaRPr>
          </a:p>
        </p:txBody>
      </p:sp>
      <p:pic>
        <p:nvPicPr>
          <p:cNvPr id="5" name="Picture 4" descr="Description: C:\Users\BienPham\Desktop\2015_04_18_8f9ac.png"/>
          <p:cNvPicPr/>
          <p:nvPr/>
        </p:nvPicPr>
        <p:blipFill>
          <a:blip r:embed="rId3">
            <a:extLst>
              <a:ext uri="{28A0092B-C50C-407E-A947-70E740481C1C}">
                <a14:useLocalDpi xmlns:a14="http://schemas.microsoft.com/office/drawing/2010/main" val="0"/>
              </a:ext>
            </a:extLst>
          </a:blip>
          <a:srcRect/>
          <a:stretch>
            <a:fillRect/>
          </a:stretch>
        </p:blipFill>
        <p:spPr bwMode="auto">
          <a:xfrm>
            <a:off x="5125667" y="3770849"/>
            <a:ext cx="1635866" cy="994832"/>
          </a:xfrm>
          <a:prstGeom prst="rect">
            <a:avLst/>
          </a:prstGeom>
          <a:noFill/>
          <a:ln>
            <a:noFill/>
          </a:ln>
        </p:spPr>
      </p:pic>
    </p:spTree>
    <p:extLst>
      <p:ext uri="{BB962C8B-B14F-4D97-AF65-F5344CB8AC3E}">
        <p14:creationId xmlns:p14="http://schemas.microsoft.com/office/powerpoint/2010/main" val="148664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19050"/>
            <a:ext cx="6140450" cy="857250"/>
          </a:xfrm>
        </p:spPr>
        <p:txBody>
          <a:bodyPr/>
          <a:lstStyle/>
          <a:p>
            <a:pPr algn="ctr"/>
            <a:r>
              <a:rPr lang="en-US" sz="3400" dirty="0">
                <a:latin typeface="+mj-lt"/>
              </a:rPr>
              <a:t>2. </a:t>
            </a:r>
            <a:r>
              <a:rPr lang="en-US" sz="3400" dirty="0" err="1">
                <a:latin typeface="+mj-lt"/>
              </a:rPr>
              <a:t>Lựa</a:t>
            </a:r>
            <a:r>
              <a:rPr lang="en-US" sz="3400" dirty="0">
                <a:latin typeface="+mj-lt"/>
              </a:rPr>
              <a:t> </a:t>
            </a:r>
            <a:r>
              <a:rPr lang="en-US" sz="3400" dirty="0" err="1">
                <a:latin typeface="+mj-lt"/>
              </a:rPr>
              <a:t>chọn</a:t>
            </a:r>
            <a:r>
              <a:rPr lang="en-US" sz="3400" dirty="0">
                <a:latin typeface="+mj-lt"/>
              </a:rPr>
              <a:t> </a:t>
            </a:r>
            <a:r>
              <a:rPr lang="en-US" sz="3400" dirty="0" err="1">
                <a:latin typeface="+mj-lt"/>
              </a:rPr>
              <a:t>công</a:t>
            </a:r>
            <a:r>
              <a:rPr lang="en-US" sz="3400" dirty="0">
                <a:latin typeface="+mj-lt"/>
              </a:rPr>
              <a:t> </a:t>
            </a:r>
            <a:r>
              <a:rPr lang="en-US" sz="3400" dirty="0" err="1">
                <a:latin typeface="+mj-lt"/>
              </a:rPr>
              <a:t>nghệ</a:t>
            </a:r>
            <a:endParaRPr lang="en-US" sz="3400" dirty="0">
              <a:latin typeface="+mj-lt"/>
            </a:endParaRPr>
          </a:p>
        </p:txBody>
      </p:sp>
      <p:sp>
        <p:nvSpPr>
          <p:cNvPr id="3" name="Text Placeholder 2"/>
          <p:cNvSpPr>
            <a:spLocks noGrp="1"/>
          </p:cNvSpPr>
          <p:nvPr>
            <p:ph type="body" idx="4294967295"/>
          </p:nvPr>
        </p:nvSpPr>
        <p:spPr>
          <a:xfrm>
            <a:off x="328448" y="871805"/>
            <a:ext cx="5615152" cy="3909745"/>
          </a:xfrm>
        </p:spPr>
        <p:txBody>
          <a:bodyPr/>
          <a:lstStyle/>
          <a:p>
            <a:pPr algn="ctr">
              <a:lnSpc>
                <a:spcPct val="200000"/>
              </a:lnSpc>
              <a:buNone/>
            </a:pPr>
            <a:r>
              <a:rPr lang="en-US" sz="1800" dirty="0" smtClean="0">
                <a:latin typeface="+mn-lt"/>
              </a:rPr>
              <a:t>Client side : </a:t>
            </a:r>
            <a:r>
              <a:rPr lang="en-US" sz="1800" dirty="0" err="1" smtClean="0">
                <a:latin typeface="+mn-lt"/>
              </a:rPr>
              <a:t>ReactJS</a:t>
            </a:r>
            <a:r>
              <a:rPr lang="en-US" sz="1800" dirty="0" smtClean="0">
                <a:latin typeface="+mn-lt"/>
              </a:rPr>
              <a:t> + </a:t>
            </a:r>
            <a:r>
              <a:rPr lang="en-US" sz="1800" dirty="0" err="1" smtClean="0">
                <a:latin typeface="+mn-lt"/>
              </a:rPr>
              <a:t>Redux</a:t>
            </a:r>
            <a:endParaRPr lang="en-US" sz="1800" dirty="0" smtClean="0">
              <a:latin typeface="+mn-lt"/>
            </a:endParaRPr>
          </a:p>
          <a:p>
            <a:pPr marL="285750" indent="-285750">
              <a:lnSpc>
                <a:spcPct val="200000"/>
              </a:lnSpc>
              <a:buFont typeface="Wingdings" panose="05000000000000000000" pitchFamily="2" charset="2"/>
              <a:buChar char="Ø"/>
            </a:pPr>
            <a:r>
              <a:rPr lang="en-US" sz="1400" dirty="0" err="1" smtClean="0">
                <a:latin typeface="+mn-lt"/>
              </a:rPr>
              <a:t>Tạo</a:t>
            </a:r>
            <a:r>
              <a:rPr lang="en-US" sz="1400" dirty="0" smtClean="0">
                <a:latin typeface="+mn-lt"/>
              </a:rPr>
              <a:t> Virtual Dom </a:t>
            </a:r>
            <a:r>
              <a:rPr lang="en-US" sz="1400" dirty="0" err="1" smtClean="0">
                <a:latin typeface="+mn-lt"/>
              </a:rPr>
              <a:t>cấu</a:t>
            </a:r>
            <a:r>
              <a:rPr lang="en-US" sz="1400" dirty="0" smtClean="0">
                <a:latin typeface="+mn-lt"/>
              </a:rPr>
              <a:t> </a:t>
            </a:r>
            <a:r>
              <a:rPr lang="en-US" sz="1400" dirty="0" err="1" smtClean="0">
                <a:latin typeface="+mn-lt"/>
              </a:rPr>
              <a:t>trúc</a:t>
            </a:r>
            <a:r>
              <a:rPr lang="en-US" sz="1400" dirty="0" smtClean="0">
                <a:latin typeface="+mn-lt"/>
              </a:rPr>
              <a:t> </a:t>
            </a:r>
            <a:r>
              <a:rPr lang="en-US" sz="1400" dirty="0" err="1" smtClean="0">
                <a:latin typeface="+mn-lt"/>
              </a:rPr>
              <a:t>giao</a:t>
            </a:r>
            <a:r>
              <a:rPr lang="en-US" sz="1400" dirty="0" smtClean="0">
                <a:latin typeface="+mn-lt"/>
              </a:rPr>
              <a:t> </a:t>
            </a:r>
            <a:r>
              <a:rPr lang="en-US" sz="1400" dirty="0" err="1" smtClean="0">
                <a:latin typeface="+mn-lt"/>
              </a:rPr>
              <a:t>diện</a:t>
            </a:r>
            <a:r>
              <a:rPr lang="en-US" sz="1400" dirty="0" smtClean="0">
                <a:latin typeface="+mn-lt"/>
              </a:rPr>
              <a:t>, chia </a:t>
            </a:r>
            <a:r>
              <a:rPr lang="en-US" sz="1400" dirty="0" err="1" smtClean="0">
                <a:latin typeface="+mn-lt"/>
              </a:rPr>
              <a:t>thành</a:t>
            </a:r>
            <a:r>
              <a:rPr lang="en-US" sz="1400" dirty="0" smtClean="0">
                <a:latin typeface="+mn-lt"/>
              </a:rPr>
              <a:t> </a:t>
            </a:r>
            <a:r>
              <a:rPr lang="en-US" sz="1400" dirty="0" err="1" smtClean="0">
                <a:latin typeface="+mn-lt"/>
              </a:rPr>
              <a:t>các</a:t>
            </a:r>
            <a:r>
              <a:rPr lang="en-US" sz="1400" dirty="0" smtClean="0">
                <a:latin typeface="+mn-lt"/>
              </a:rPr>
              <a:t> Component</a:t>
            </a:r>
          </a:p>
          <a:p>
            <a:pPr marL="285750" indent="-285750">
              <a:lnSpc>
                <a:spcPct val="200000"/>
              </a:lnSpc>
              <a:buFont typeface="Wingdings" panose="05000000000000000000" pitchFamily="2" charset="2"/>
              <a:buChar char="Ø"/>
            </a:pPr>
            <a:r>
              <a:rPr lang="en-US" sz="1400" dirty="0" err="1" smtClean="0">
                <a:latin typeface="+mn-lt"/>
              </a:rPr>
              <a:t>Tính</a:t>
            </a:r>
            <a:r>
              <a:rPr lang="en-US" sz="1400" dirty="0" smtClean="0">
                <a:latin typeface="+mn-lt"/>
              </a:rPr>
              <a:t> </a:t>
            </a:r>
            <a:r>
              <a:rPr lang="en-US" sz="1400" dirty="0" err="1" smtClean="0">
                <a:latin typeface="+mn-lt"/>
              </a:rPr>
              <a:t>toán</a:t>
            </a:r>
            <a:r>
              <a:rPr lang="en-US" sz="1400" dirty="0" smtClean="0">
                <a:latin typeface="+mn-lt"/>
              </a:rPr>
              <a:t>, </a:t>
            </a:r>
            <a:r>
              <a:rPr lang="en-US" sz="1400" dirty="0" err="1" smtClean="0">
                <a:latin typeface="+mn-lt"/>
              </a:rPr>
              <a:t>chỉ</a:t>
            </a:r>
            <a:r>
              <a:rPr lang="en-US" sz="1400" dirty="0" smtClean="0">
                <a:latin typeface="+mn-lt"/>
              </a:rPr>
              <a:t> </a:t>
            </a:r>
            <a:r>
              <a:rPr lang="en-US" sz="1400" dirty="0" err="1" smtClean="0">
                <a:latin typeface="+mn-lt"/>
              </a:rPr>
              <a:t>thay</a:t>
            </a:r>
            <a:r>
              <a:rPr lang="en-US" sz="1400" dirty="0" smtClean="0">
                <a:latin typeface="+mn-lt"/>
              </a:rPr>
              <a:t> </a:t>
            </a:r>
            <a:r>
              <a:rPr lang="en-US" sz="1400" dirty="0" err="1" smtClean="0">
                <a:latin typeface="+mn-lt"/>
              </a:rPr>
              <a:t>đổi</a:t>
            </a:r>
            <a:r>
              <a:rPr lang="en-US" sz="1400" dirty="0" smtClean="0">
                <a:latin typeface="+mn-lt"/>
              </a:rPr>
              <a:t> </a:t>
            </a:r>
            <a:r>
              <a:rPr lang="en-US" sz="1400" dirty="0" err="1" smtClean="0">
                <a:latin typeface="+mn-lt"/>
              </a:rPr>
              <a:t>phần</a:t>
            </a:r>
            <a:r>
              <a:rPr lang="en-US" sz="1400" dirty="0" smtClean="0">
                <a:latin typeface="+mn-lt"/>
              </a:rPr>
              <a:t> </a:t>
            </a:r>
            <a:r>
              <a:rPr lang="en-US" sz="1400" dirty="0" err="1" smtClean="0">
                <a:latin typeface="+mn-lt"/>
              </a:rPr>
              <a:t>nào</a:t>
            </a:r>
            <a:r>
              <a:rPr lang="en-US" sz="1400" dirty="0" smtClean="0">
                <a:latin typeface="+mn-lt"/>
              </a:rPr>
              <a:t> </a:t>
            </a:r>
            <a:r>
              <a:rPr lang="en-US" sz="1400" dirty="0" err="1" smtClean="0">
                <a:latin typeface="+mn-lt"/>
              </a:rPr>
              <a:t>cần</a:t>
            </a:r>
            <a:r>
              <a:rPr lang="en-US" sz="1400" dirty="0" smtClean="0">
                <a:latin typeface="+mn-lt"/>
              </a:rPr>
              <a:t> </a:t>
            </a:r>
            <a:r>
              <a:rPr lang="en-US" sz="1400" dirty="0" err="1" smtClean="0">
                <a:latin typeface="+mn-lt"/>
              </a:rPr>
              <a:t>cập</a:t>
            </a:r>
            <a:r>
              <a:rPr lang="en-US" sz="1400" dirty="0" smtClean="0">
                <a:latin typeface="+mn-lt"/>
              </a:rPr>
              <a:t> </a:t>
            </a:r>
            <a:r>
              <a:rPr lang="en-US" sz="1400" dirty="0" err="1" smtClean="0">
                <a:latin typeface="+mn-lt"/>
              </a:rPr>
              <a:t>nhật</a:t>
            </a:r>
            <a:r>
              <a:rPr lang="en-US" sz="1400" dirty="0" smtClean="0">
                <a:latin typeface="+mn-lt"/>
              </a:rPr>
              <a:t> </a:t>
            </a:r>
            <a:r>
              <a:rPr lang="en-US" sz="1400" dirty="0" err="1" smtClean="0">
                <a:latin typeface="+mn-lt"/>
              </a:rPr>
              <a:t>lên</a:t>
            </a:r>
            <a:r>
              <a:rPr lang="en-US" sz="1400" dirty="0" smtClean="0">
                <a:latin typeface="+mn-lt"/>
              </a:rPr>
              <a:t> Dom</a:t>
            </a:r>
          </a:p>
          <a:p>
            <a:pPr marL="285750" indent="-285750">
              <a:lnSpc>
                <a:spcPct val="200000"/>
              </a:lnSpc>
              <a:buFont typeface="Wingdings" panose="05000000000000000000" pitchFamily="2" charset="2"/>
              <a:buChar char="Ø"/>
            </a:pPr>
            <a:r>
              <a:rPr lang="en-US" sz="1400" dirty="0" err="1" smtClean="0">
                <a:latin typeface="+mn-lt"/>
              </a:rPr>
              <a:t>Giao</a:t>
            </a:r>
            <a:r>
              <a:rPr lang="en-US" sz="1400" dirty="0" smtClean="0">
                <a:latin typeface="+mn-lt"/>
              </a:rPr>
              <a:t> </a:t>
            </a:r>
            <a:r>
              <a:rPr lang="en-US" sz="1400" dirty="0" err="1" smtClean="0">
                <a:latin typeface="+mn-lt"/>
              </a:rPr>
              <a:t>tiếp</a:t>
            </a:r>
            <a:r>
              <a:rPr lang="en-US" sz="1400" dirty="0" smtClean="0">
                <a:latin typeface="+mn-lt"/>
              </a:rPr>
              <a:t>, </a:t>
            </a:r>
            <a:r>
              <a:rPr lang="en-US" sz="1400" dirty="0" err="1" smtClean="0">
                <a:latin typeface="+mn-lt"/>
              </a:rPr>
              <a:t>truy</a:t>
            </a:r>
            <a:r>
              <a:rPr lang="en-US" sz="1400" dirty="0" smtClean="0">
                <a:latin typeface="+mn-lt"/>
              </a:rPr>
              <a:t> </a:t>
            </a:r>
            <a:r>
              <a:rPr lang="en-US" sz="1400" dirty="0" err="1" smtClean="0">
                <a:latin typeface="+mn-lt"/>
              </a:rPr>
              <a:t>vấn</a:t>
            </a:r>
            <a:r>
              <a:rPr lang="en-US" sz="1400" dirty="0" smtClean="0">
                <a:latin typeface="+mn-lt"/>
              </a:rPr>
              <a:t> </a:t>
            </a:r>
            <a:r>
              <a:rPr lang="en-US" sz="1400" dirty="0" err="1" smtClean="0">
                <a:latin typeface="+mn-lt"/>
              </a:rPr>
              <a:t>dữ</a:t>
            </a:r>
            <a:r>
              <a:rPr lang="en-US" sz="1400" dirty="0" smtClean="0">
                <a:latin typeface="+mn-lt"/>
              </a:rPr>
              <a:t> </a:t>
            </a:r>
            <a:r>
              <a:rPr lang="en-US" sz="1400" dirty="0" err="1" smtClean="0">
                <a:latin typeface="+mn-lt"/>
              </a:rPr>
              <a:t>liệu</a:t>
            </a:r>
            <a:r>
              <a:rPr lang="en-US" sz="1400" dirty="0" smtClean="0">
                <a:latin typeface="+mn-lt"/>
              </a:rPr>
              <a:t> </a:t>
            </a:r>
            <a:r>
              <a:rPr lang="en-US" sz="1400" dirty="0" err="1" smtClean="0">
                <a:latin typeface="+mn-lt"/>
              </a:rPr>
              <a:t>bằng</a:t>
            </a:r>
            <a:r>
              <a:rPr lang="en-US" sz="1400" dirty="0" smtClean="0">
                <a:latin typeface="+mn-lt"/>
              </a:rPr>
              <a:t> API qua </a:t>
            </a:r>
            <a:r>
              <a:rPr lang="en-US" sz="1400" dirty="0" err="1" smtClean="0">
                <a:latin typeface="+mn-lt"/>
              </a:rPr>
              <a:t>websocket</a:t>
            </a:r>
            <a:endParaRPr lang="en-US" sz="1400" dirty="0" smtClean="0">
              <a:latin typeface="+mn-lt"/>
            </a:endParaRPr>
          </a:p>
          <a:p>
            <a:pPr marL="285750" indent="-285750">
              <a:lnSpc>
                <a:spcPct val="200000"/>
              </a:lnSpc>
              <a:buFont typeface="Wingdings" panose="05000000000000000000" pitchFamily="2" charset="2"/>
              <a:buChar char="Ø"/>
            </a:pPr>
            <a:r>
              <a:rPr lang="en-US" sz="1400" dirty="0" err="1" smtClean="0">
                <a:latin typeface="+mn-lt"/>
              </a:rPr>
              <a:t>Cải</a:t>
            </a:r>
            <a:r>
              <a:rPr lang="en-US" sz="1400" dirty="0" smtClean="0">
                <a:latin typeface="+mn-lt"/>
              </a:rPr>
              <a:t> </a:t>
            </a:r>
            <a:r>
              <a:rPr lang="en-US" sz="1400" dirty="0" err="1" smtClean="0">
                <a:latin typeface="+mn-lt"/>
              </a:rPr>
              <a:t>thiện</a:t>
            </a:r>
            <a:r>
              <a:rPr lang="en-US" sz="1400" dirty="0" smtClean="0">
                <a:latin typeface="+mn-lt"/>
              </a:rPr>
              <a:t> </a:t>
            </a:r>
            <a:r>
              <a:rPr lang="en-US" sz="1400" dirty="0" err="1" smtClean="0">
                <a:latin typeface="+mn-lt"/>
              </a:rPr>
              <a:t>hiệu</a:t>
            </a:r>
            <a:r>
              <a:rPr lang="en-US" sz="1400" dirty="0" smtClean="0">
                <a:latin typeface="+mn-lt"/>
              </a:rPr>
              <a:t> </a:t>
            </a:r>
            <a:r>
              <a:rPr lang="en-US" sz="1400" dirty="0" err="1" smtClean="0">
                <a:latin typeface="+mn-lt"/>
              </a:rPr>
              <a:t>suất</a:t>
            </a:r>
            <a:r>
              <a:rPr lang="en-US" sz="1400" dirty="0" smtClean="0">
                <a:latin typeface="+mn-lt"/>
              </a:rPr>
              <a:t>, </a:t>
            </a:r>
            <a:r>
              <a:rPr lang="en-US" sz="1400" dirty="0" err="1" smtClean="0">
                <a:latin typeface="+mn-lt"/>
              </a:rPr>
              <a:t>không</a:t>
            </a:r>
            <a:r>
              <a:rPr lang="en-US" sz="1400" dirty="0" smtClean="0">
                <a:latin typeface="+mn-lt"/>
              </a:rPr>
              <a:t> </a:t>
            </a:r>
            <a:r>
              <a:rPr lang="en-US" sz="1400" dirty="0" err="1" smtClean="0">
                <a:latin typeface="+mn-lt"/>
              </a:rPr>
              <a:t>thay</a:t>
            </a:r>
            <a:r>
              <a:rPr lang="en-US" sz="1400" dirty="0" smtClean="0">
                <a:latin typeface="+mn-lt"/>
              </a:rPr>
              <a:t> </a:t>
            </a:r>
            <a:r>
              <a:rPr lang="en-US" sz="1400" dirty="0" err="1" smtClean="0">
                <a:latin typeface="+mn-lt"/>
              </a:rPr>
              <a:t>đổi</a:t>
            </a:r>
            <a:r>
              <a:rPr lang="en-US" sz="1400" dirty="0" smtClean="0">
                <a:latin typeface="+mn-lt"/>
              </a:rPr>
              <a:t> hay </a:t>
            </a:r>
            <a:r>
              <a:rPr lang="en-US" sz="1400" dirty="0" err="1" smtClean="0">
                <a:latin typeface="+mn-lt"/>
              </a:rPr>
              <a:t>tải</a:t>
            </a:r>
            <a:r>
              <a:rPr lang="en-US" sz="1400" dirty="0" smtClean="0">
                <a:latin typeface="+mn-lt"/>
              </a:rPr>
              <a:t> </a:t>
            </a:r>
            <a:r>
              <a:rPr lang="en-US" sz="1400" dirty="0" err="1" smtClean="0">
                <a:latin typeface="+mn-lt"/>
              </a:rPr>
              <a:t>lại</a:t>
            </a:r>
            <a:r>
              <a:rPr lang="en-US" sz="1400" dirty="0" smtClean="0">
                <a:latin typeface="+mn-lt"/>
              </a:rPr>
              <a:t> </a:t>
            </a:r>
            <a:r>
              <a:rPr lang="en-US" sz="1400" dirty="0" err="1" smtClean="0">
                <a:latin typeface="+mn-lt"/>
              </a:rPr>
              <a:t>cả</a:t>
            </a:r>
            <a:r>
              <a:rPr lang="en-US" sz="1400" dirty="0" smtClean="0">
                <a:latin typeface="+mn-lt"/>
              </a:rPr>
              <a:t> </a:t>
            </a:r>
            <a:r>
              <a:rPr lang="en-US" sz="1400" dirty="0" err="1" smtClean="0">
                <a:latin typeface="+mn-lt"/>
              </a:rPr>
              <a:t>trang</a:t>
            </a:r>
            <a:endParaRPr lang="en-US" sz="1400" dirty="0" smtClean="0">
              <a:latin typeface="+mn-lt"/>
            </a:endParaRPr>
          </a:p>
          <a:p>
            <a:pPr marL="285750" indent="-285750">
              <a:lnSpc>
                <a:spcPct val="200000"/>
              </a:lnSpc>
              <a:buFont typeface="Wingdings" panose="05000000000000000000" pitchFamily="2" charset="2"/>
              <a:buChar char="Ø"/>
            </a:pPr>
            <a:r>
              <a:rPr lang="en-US" sz="1400" dirty="0" err="1" smtClean="0">
                <a:latin typeface="+mn-lt"/>
              </a:rPr>
              <a:t>Quản</a:t>
            </a:r>
            <a:r>
              <a:rPr lang="en-US" sz="1400" dirty="0" smtClean="0">
                <a:latin typeface="+mn-lt"/>
              </a:rPr>
              <a:t> </a:t>
            </a:r>
            <a:r>
              <a:rPr lang="en-US" sz="1400" dirty="0" err="1" smtClean="0">
                <a:latin typeface="+mn-lt"/>
              </a:rPr>
              <a:t>lý</a:t>
            </a:r>
            <a:r>
              <a:rPr lang="en-US" sz="1400" dirty="0" smtClean="0">
                <a:latin typeface="+mn-lt"/>
              </a:rPr>
              <a:t> </a:t>
            </a:r>
            <a:r>
              <a:rPr lang="en-US" sz="1400" dirty="0" err="1" smtClean="0">
                <a:latin typeface="+mn-lt"/>
              </a:rPr>
              <a:t>dữ</a:t>
            </a:r>
            <a:r>
              <a:rPr lang="en-US" sz="1400" dirty="0" smtClean="0">
                <a:latin typeface="+mn-lt"/>
              </a:rPr>
              <a:t> </a:t>
            </a:r>
            <a:r>
              <a:rPr lang="en-US" sz="1400" dirty="0" err="1" smtClean="0">
                <a:latin typeface="+mn-lt"/>
              </a:rPr>
              <a:t>liệu</a:t>
            </a:r>
            <a:r>
              <a:rPr lang="en-US" sz="1400" dirty="0" smtClean="0">
                <a:latin typeface="+mn-lt"/>
              </a:rPr>
              <a:t> </a:t>
            </a:r>
            <a:r>
              <a:rPr lang="en-US" sz="1400" dirty="0" err="1" smtClean="0">
                <a:latin typeface="+mn-lt"/>
              </a:rPr>
              <a:t>phía</a:t>
            </a:r>
            <a:r>
              <a:rPr lang="en-US" sz="1400" dirty="0" smtClean="0">
                <a:latin typeface="+mn-lt"/>
              </a:rPr>
              <a:t> client side </a:t>
            </a:r>
            <a:r>
              <a:rPr lang="en-US" sz="1400" dirty="0" err="1" smtClean="0">
                <a:latin typeface="+mn-lt"/>
              </a:rPr>
              <a:t>dễ</a:t>
            </a:r>
            <a:r>
              <a:rPr lang="en-US" sz="1400" dirty="0" smtClean="0">
                <a:latin typeface="+mn-lt"/>
              </a:rPr>
              <a:t> </a:t>
            </a:r>
            <a:r>
              <a:rPr lang="en-US" sz="1400" dirty="0" err="1" smtClean="0">
                <a:latin typeface="+mn-lt"/>
              </a:rPr>
              <a:t>dàng</a:t>
            </a:r>
            <a:endParaRPr lang="en-US" sz="1400" dirty="0" smtClean="0">
              <a:latin typeface="+mn-lt"/>
            </a:endParaRPr>
          </a:p>
          <a:p>
            <a:pPr marL="285750" indent="-285750">
              <a:lnSpc>
                <a:spcPct val="200000"/>
              </a:lnSpc>
              <a:buFont typeface="Wingdings" panose="05000000000000000000" pitchFamily="2" charset="2"/>
              <a:buChar char="Ø"/>
            </a:pPr>
            <a:r>
              <a:rPr lang="en-US" sz="1400" dirty="0" smtClean="0">
                <a:latin typeface="+mn-lt"/>
              </a:rPr>
              <a:t>Code </a:t>
            </a:r>
            <a:r>
              <a:rPr lang="en-US" sz="1400" dirty="0" err="1" smtClean="0">
                <a:latin typeface="+mn-lt"/>
              </a:rPr>
              <a:t>dễ</a:t>
            </a:r>
            <a:r>
              <a:rPr lang="en-US" sz="1400" dirty="0" smtClean="0">
                <a:latin typeface="+mn-lt"/>
              </a:rPr>
              <a:t> </a:t>
            </a:r>
            <a:r>
              <a:rPr lang="en-US" sz="1400" dirty="0" err="1" smtClean="0">
                <a:latin typeface="+mn-lt"/>
              </a:rPr>
              <a:t>hiểu</a:t>
            </a:r>
            <a:r>
              <a:rPr lang="en-US" sz="1400" dirty="0" smtClean="0">
                <a:latin typeface="+mn-lt"/>
              </a:rPr>
              <a:t>, </a:t>
            </a:r>
            <a:r>
              <a:rPr lang="en-US" sz="1400" dirty="0" err="1" smtClean="0">
                <a:latin typeface="+mn-lt"/>
              </a:rPr>
              <a:t>dễ</a:t>
            </a:r>
            <a:r>
              <a:rPr lang="en-US" sz="1400" dirty="0" smtClean="0">
                <a:latin typeface="+mn-lt"/>
              </a:rPr>
              <a:t> </a:t>
            </a:r>
            <a:r>
              <a:rPr lang="en-US" sz="1400" dirty="0" err="1" smtClean="0">
                <a:latin typeface="+mn-lt"/>
              </a:rPr>
              <a:t>bảo</a:t>
            </a:r>
            <a:r>
              <a:rPr lang="en-US" sz="1400" dirty="0" smtClean="0">
                <a:latin typeface="+mn-lt"/>
              </a:rPr>
              <a:t> </a:t>
            </a:r>
            <a:r>
              <a:rPr lang="en-US" sz="1400" dirty="0" err="1" smtClean="0">
                <a:latin typeface="+mn-lt"/>
              </a:rPr>
              <a:t>trì</a:t>
            </a:r>
            <a:r>
              <a:rPr lang="en-US" sz="1400" dirty="0" smtClean="0">
                <a:latin typeface="+mn-lt"/>
              </a:rPr>
              <a:t> </a:t>
            </a:r>
            <a:r>
              <a:rPr lang="en-US" sz="1400" dirty="0" err="1" smtClean="0">
                <a:latin typeface="+mn-lt"/>
              </a:rPr>
              <a:t>sửa</a:t>
            </a:r>
            <a:r>
              <a:rPr lang="en-US" sz="1400" dirty="0" smtClean="0">
                <a:latin typeface="+mn-lt"/>
              </a:rPr>
              <a:t> </a:t>
            </a:r>
            <a:r>
              <a:rPr lang="en-US" sz="1400" dirty="0" err="1" smtClean="0">
                <a:latin typeface="+mn-lt"/>
              </a:rPr>
              <a:t>lỗi</a:t>
            </a:r>
            <a:endParaRPr lang="en-US" sz="1400" dirty="0" smtClean="0">
              <a:latin typeface="+mn-lt"/>
            </a:endParaRPr>
          </a:p>
          <a:p>
            <a:pPr marL="285750" indent="-285750">
              <a:lnSpc>
                <a:spcPct val="200000"/>
              </a:lnSpc>
              <a:buFont typeface="Wingdings" panose="05000000000000000000" pitchFamily="2" charset="2"/>
              <a:buChar char="Ø"/>
            </a:pPr>
            <a:endParaRPr lang="en-US" sz="1400" dirty="0" smtClean="0">
              <a:latin typeface="+mn-lt"/>
            </a:endParaRPr>
          </a:p>
          <a:p>
            <a:pPr marL="285750" indent="-285750">
              <a:lnSpc>
                <a:spcPct val="200000"/>
              </a:lnSpc>
              <a:buFont typeface="Wingdings" panose="05000000000000000000" pitchFamily="2" charset="2"/>
              <a:buChar char="Ø"/>
            </a:pPr>
            <a:endParaRPr lang="en-US" sz="1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3949984"/>
            <a:ext cx="2438400" cy="1208625"/>
          </a:xfrm>
          <a:prstGeom prst="rect">
            <a:avLst/>
          </a:prstGeom>
        </p:spPr>
      </p:pic>
    </p:spTree>
    <p:extLst>
      <p:ext uri="{BB962C8B-B14F-4D97-AF65-F5344CB8AC3E}">
        <p14:creationId xmlns:p14="http://schemas.microsoft.com/office/powerpoint/2010/main" val="11991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4006" y="819150"/>
            <a:ext cx="4614750" cy="1159799"/>
          </a:xfrm>
        </p:spPr>
        <p:txBody>
          <a:bodyPr/>
          <a:lstStyle/>
          <a:p>
            <a:pPr algn="ctr"/>
            <a:r>
              <a:rPr lang="en-US" sz="3600" dirty="0">
                <a:latin typeface="+mj-lt"/>
              </a:rPr>
              <a:t>3. </a:t>
            </a:r>
            <a:r>
              <a:rPr lang="en-US" sz="3600" dirty="0" err="1">
                <a:latin typeface="+mj-lt"/>
              </a:rPr>
              <a:t>Biểu</a:t>
            </a:r>
            <a:r>
              <a:rPr lang="en-US" sz="3600" dirty="0">
                <a:latin typeface="+mj-lt"/>
              </a:rPr>
              <a:t> </a:t>
            </a:r>
            <a:r>
              <a:rPr lang="en-US" sz="3600" dirty="0" err="1">
                <a:latin typeface="+mj-lt"/>
              </a:rPr>
              <a:t>đồ</a:t>
            </a:r>
            <a:r>
              <a:rPr lang="en-US" sz="3600" dirty="0">
                <a:latin typeface="+mj-lt"/>
              </a:rPr>
              <a:t> Use </a:t>
            </a:r>
            <a:r>
              <a:rPr lang="en-US" sz="3600" dirty="0" smtClean="0">
                <a:latin typeface="+mj-lt"/>
              </a:rPr>
              <a:t>case </a:t>
            </a:r>
            <a:r>
              <a:rPr lang="en-US" sz="3600" dirty="0" err="1">
                <a:latin typeface="+mj-lt"/>
              </a:rPr>
              <a:t>T</a:t>
            </a:r>
            <a:r>
              <a:rPr lang="en-US" sz="3600" dirty="0" err="1" smtClean="0">
                <a:latin typeface="+mj-lt"/>
              </a:rPr>
              <a:t>ổng</a:t>
            </a:r>
            <a:r>
              <a:rPr lang="en-US" sz="3600" dirty="0" smtClean="0">
                <a:latin typeface="+mj-lt"/>
              </a:rPr>
              <a:t> </a:t>
            </a:r>
            <a:r>
              <a:rPr lang="en-US" sz="3600" dirty="0" err="1" smtClean="0">
                <a:latin typeface="+mj-lt"/>
              </a:rPr>
              <a:t>quan</a:t>
            </a:r>
            <a:endParaRPr lang="en-US" sz="3600" dirty="0">
              <a:latin typeface="+mj-lt"/>
            </a:endParaRPr>
          </a:p>
        </p:txBody>
      </p:sp>
    </p:spTree>
    <p:extLst>
      <p:ext uri="{BB962C8B-B14F-4D97-AF65-F5344CB8AC3E}">
        <p14:creationId xmlns:p14="http://schemas.microsoft.com/office/powerpoint/2010/main" val="17426826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762"/>
            <a:ext cx="6853238" cy="513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3675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3726</TotalTime>
  <Words>1802</Words>
  <Application>Microsoft Office PowerPoint</Application>
  <PresentationFormat>Custom</PresentationFormat>
  <Paragraphs>143</Paragraphs>
  <Slides>33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Times New Roman</vt:lpstr>
      <vt:lpstr>Dosis</vt:lpstr>
      <vt:lpstr>Arial</vt:lpstr>
      <vt:lpstr>Wingdings</vt:lpstr>
      <vt:lpstr>Sniglet</vt:lpstr>
      <vt:lpstr>Friar template</vt:lpstr>
      <vt:lpstr>PowerPoint Presentation</vt:lpstr>
      <vt:lpstr>Nội dung</vt:lpstr>
      <vt:lpstr>1. Tổng quan đề tài</vt:lpstr>
      <vt:lpstr>Các chức năng chính</vt:lpstr>
      <vt:lpstr>2. Lựa chọn công nghệ</vt:lpstr>
      <vt:lpstr>2. Lựa chọn công nghệ</vt:lpstr>
      <vt:lpstr>2. Lựa chọn công nghệ</vt:lpstr>
      <vt:lpstr>3. Biểu đồ Use case Tổng quan</vt:lpstr>
      <vt:lpstr>PowerPoint Presentation</vt:lpstr>
      <vt:lpstr>3.1: Nhóm Use Case Quản lý thông tin cá nhân</vt:lpstr>
      <vt:lpstr>PowerPoint Presentation</vt:lpstr>
      <vt:lpstr>3.4: Use case Gợi ý theo dõi</vt:lpstr>
      <vt:lpstr>3.5: Use case Vinh danh</vt:lpstr>
      <vt:lpstr>4: Biểu đồ Trình tự</vt:lpstr>
      <vt:lpstr>4.1: Biểu đồ Trình tự Thêm bài đăng</vt:lpstr>
      <vt:lpstr>PowerPoint Presentation</vt:lpstr>
      <vt:lpstr>4.2: Biểu đồ Trình tự Gợi ý theo dõi</vt:lpstr>
      <vt:lpstr>PowerPoint Presentation</vt:lpstr>
      <vt:lpstr>5. Biểu đồ lớp</vt:lpstr>
      <vt:lpstr>PowerPoint Presentation</vt:lpstr>
      <vt:lpstr>6. Kết quả thực hiện</vt:lpstr>
      <vt:lpstr>6.1 Giao diện Bảng tin</vt:lpstr>
      <vt:lpstr>6.2 Giao diện Nhắn tin</vt:lpstr>
      <vt:lpstr>6.3 Giao diện Quản lý phản hồi</vt:lpstr>
      <vt:lpstr>6.4 Giao diện Thay đổi ảnh</vt:lpstr>
      <vt:lpstr>6.5 Giao diện Tìm kiếm, gợi ý</vt:lpstr>
      <vt:lpstr>6.6 Giao diện Quản lý thú cưng</vt:lpstr>
      <vt:lpstr>6.7 Giao diện Vinh danh</vt:lpstr>
      <vt:lpstr>7. Đánh giá hệ thống</vt:lpstr>
      <vt:lpstr>7.1 Ưu điểm</vt:lpstr>
      <vt:lpstr>7.2 Nhược điểm</vt:lpstr>
      <vt:lpstr>7.3 Định hướng tương lai</vt:lpstr>
      <vt:lpstr>Xin chân thành 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Windows User</cp:lastModifiedBy>
  <cp:revision>210</cp:revision>
  <dcterms:modified xsi:type="dcterms:W3CDTF">2018-06-12T00:48:07Z</dcterms:modified>
</cp:coreProperties>
</file>